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0"/>
  </p:notesMasterIdLst>
  <p:handoutMasterIdLst>
    <p:handoutMasterId r:id="rId21"/>
  </p:handoutMasterIdLst>
  <p:sldIdLst>
    <p:sldId id="263" r:id="rId5"/>
    <p:sldId id="340" r:id="rId6"/>
    <p:sldId id="286" r:id="rId7"/>
    <p:sldId id="344" r:id="rId8"/>
    <p:sldId id="345" r:id="rId9"/>
    <p:sldId id="347" r:id="rId10"/>
    <p:sldId id="348" r:id="rId11"/>
    <p:sldId id="349" r:id="rId12"/>
    <p:sldId id="350" r:id="rId13"/>
    <p:sldId id="351" r:id="rId14"/>
    <p:sldId id="346" r:id="rId15"/>
    <p:sldId id="353" r:id="rId16"/>
    <p:sldId id="352" r:id="rId17"/>
    <p:sldId id="355" r:id="rId18"/>
    <p:sldId id="316" r:id="rId19"/>
  </p:sldIdLst>
  <p:sldSz cx="12192000" cy="6858000"/>
  <p:notesSz cx="6858000" cy="9144000"/>
  <p:custDataLst>
    <p:tags r:id="rId22"/>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B876642A-CAE4-49D5-8EEE-113F5705A5F2}">
          <p14:sldIdLst>
            <p14:sldId id="263"/>
            <p14:sldId id="340"/>
            <p14:sldId id="286"/>
            <p14:sldId id="344"/>
            <p14:sldId id="345"/>
            <p14:sldId id="347"/>
            <p14:sldId id="348"/>
            <p14:sldId id="349"/>
            <p14:sldId id="350"/>
            <p14:sldId id="351"/>
            <p14:sldId id="346"/>
            <p14:sldId id="353"/>
            <p14:sldId id="352"/>
            <p14:sldId id="355"/>
            <p14:sldId id="316"/>
          </p14:sldIdLst>
        </p14:section>
        <p14:section name="Back up slides" id="{7C158C2B-C8AD-42F3-B142-2CD313E20D5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00779A"/>
    <a:srgbClr val="FFFFFF"/>
    <a:srgbClr val="1C768F"/>
    <a:srgbClr val="09B2AC"/>
    <a:srgbClr val="014A6B"/>
    <a:srgbClr val="4DC7D2"/>
    <a:srgbClr val="04B1AA"/>
    <a:srgbClr val="32BBC7"/>
    <a:srgbClr val="05B1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C083E6E3-FA7D-4D7B-A595-EF9225AFEA82}">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6" autoAdjust="0"/>
    <p:restoredTop sz="96008" autoAdjust="0"/>
  </p:normalViewPr>
  <p:slideViewPr>
    <p:cSldViewPr snapToGrid="0" showGuides="1">
      <p:cViewPr varScale="1">
        <p:scale>
          <a:sx n="104" d="100"/>
          <a:sy n="104" d="100"/>
        </p:scale>
        <p:origin x="120" y="546"/>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80" d="100"/>
          <a:sy n="80" d="100"/>
        </p:scale>
        <p:origin x="287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B028EFDA-A75E-49AB-9C1C-E96D5D82019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a:extLst>
              <a:ext uri="{FF2B5EF4-FFF2-40B4-BE49-F238E27FC236}">
                <a16:creationId xmlns:a16="http://schemas.microsoft.com/office/drawing/2014/main" id="{89DB3184-593B-4E78-B58C-DA62E4A2A4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51B798-6D2C-417B-AF46-ECB70983C150}" type="datetimeFigureOut">
              <a:rPr lang="en-US" smtClean="0"/>
              <a:t>11/3/2025</a:t>
            </a:fld>
            <a:endParaRPr lang="en-US"/>
          </a:p>
        </p:txBody>
      </p:sp>
      <p:sp>
        <p:nvSpPr>
          <p:cNvPr id="4" name="Fußzeilenplatzhalter 3">
            <a:extLst>
              <a:ext uri="{FF2B5EF4-FFF2-40B4-BE49-F238E27FC236}">
                <a16:creationId xmlns:a16="http://schemas.microsoft.com/office/drawing/2014/main" id="{5015F87B-7E94-4DDB-9703-3B62B77C5F8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Foliennummernplatzhalter 4">
            <a:extLst>
              <a:ext uri="{FF2B5EF4-FFF2-40B4-BE49-F238E27FC236}">
                <a16:creationId xmlns:a16="http://schemas.microsoft.com/office/drawing/2014/main" id="{87C9CA73-2501-4D43-9D8D-E09D9E3F3DF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651251-5CB6-4896-AAF1-C5E7C80339FD}" type="slidenum">
              <a:rPr lang="en-US" smtClean="0"/>
              <a:t>‹Nr.›</a:t>
            </a:fld>
            <a:endParaRPr lang="en-US"/>
          </a:p>
        </p:txBody>
      </p:sp>
    </p:spTree>
    <p:extLst>
      <p:ext uri="{BB962C8B-B14F-4D97-AF65-F5344CB8AC3E}">
        <p14:creationId xmlns:p14="http://schemas.microsoft.com/office/powerpoint/2010/main" val="22548449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00A665-AB63-487C-A689-A96D5AA0C864}" type="datetimeFigureOut">
              <a:rPr lang="en-US" smtClean="0"/>
              <a:t>11/3/2025</a:t>
            </a:fld>
            <a:endParaRPr lang="en-US"/>
          </a:p>
        </p:txBody>
      </p:sp>
      <p:sp>
        <p:nvSpPr>
          <p:cNvPr id="4" name="Folienbildplatzhalter 3"/>
          <p:cNvSpPr>
            <a:spLocks noGrp="1" noRot="1" noChangeAspect="1"/>
          </p:cNvSpPr>
          <p:nvPr>
            <p:ph type="sldImg" idx="2"/>
          </p:nvPr>
        </p:nvSpPr>
        <p:spPr>
          <a:xfrm>
            <a:off x="1455821" y="1143000"/>
            <a:ext cx="3946358" cy="2219826"/>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0" tIns="0" rIns="0" bIns="0" rtlCol="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629F0A-9DE2-44AB-9A84-CC28BAF7B397}" type="slidenum">
              <a:rPr lang="en-US" smtClean="0"/>
              <a:t>‹Nr.›</a:t>
            </a:fld>
            <a:endParaRPr lang="en-US"/>
          </a:p>
        </p:txBody>
      </p:sp>
    </p:spTree>
    <p:extLst>
      <p:ext uri="{BB962C8B-B14F-4D97-AF65-F5344CB8AC3E}">
        <p14:creationId xmlns:p14="http://schemas.microsoft.com/office/powerpoint/2010/main" val="1952665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kern="1200">
        <a:solidFill>
          <a:schemeClr val="accent1"/>
        </a:solidFill>
        <a:latin typeface="+mj-lt"/>
        <a:ea typeface="+mn-ea"/>
        <a:cs typeface="+mn-cs"/>
      </a:defRPr>
    </a:lvl1pPr>
    <a:lvl2pPr marL="180975" indent="-180975" algn="l" defTabSz="914400" rtl="0" eaLnBrk="1" latinLnBrk="0" hangingPunct="1">
      <a:buClr>
        <a:schemeClr val="accent1"/>
      </a:buClr>
      <a:buFont typeface="Wingdings" panose="05000000000000000000" pitchFamily="2" charset="2"/>
      <a:buChar char="§"/>
      <a:defRPr sz="1200" kern="1200">
        <a:solidFill>
          <a:schemeClr val="tx1"/>
        </a:solidFill>
        <a:latin typeface="+mn-lt"/>
        <a:ea typeface="+mn-ea"/>
        <a:cs typeface="+mn-cs"/>
      </a:defRPr>
    </a:lvl2pPr>
    <a:lvl3pPr marL="360363" indent="-179388" algn="l" defTabSz="914400" rtl="0" eaLnBrk="1" latinLnBrk="0" hangingPunct="1">
      <a:buClr>
        <a:schemeClr val="bg2"/>
      </a:buClr>
      <a:buFont typeface="Wingdings" panose="05000000000000000000" pitchFamily="2" charset="2"/>
      <a:buChar char="§"/>
      <a:defRPr sz="1200" kern="1200">
        <a:solidFill>
          <a:schemeClr val="tx1"/>
        </a:solidFill>
        <a:latin typeface="+mn-lt"/>
        <a:ea typeface="+mn-ea"/>
        <a:cs typeface="+mn-cs"/>
      </a:defRPr>
    </a:lvl3pPr>
    <a:lvl4pPr marL="541338" indent="-180975" algn="l" defTabSz="914400" rtl="0" eaLnBrk="1" latinLnBrk="0" hangingPunct="1">
      <a:buClr>
        <a:schemeClr val="bg2"/>
      </a:buClr>
      <a:buFont typeface="Wingdings" panose="05000000000000000000" pitchFamily="2" charset="2"/>
      <a:buChar char="§"/>
      <a:defRPr sz="1200" kern="1200">
        <a:solidFill>
          <a:schemeClr val="tx1"/>
        </a:solidFill>
        <a:latin typeface="+mn-lt"/>
        <a:ea typeface="+mn-ea"/>
        <a:cs typeface="+mn-cs"/>
      </a:defRPr>
    </a:lvl4pPr>
    <a:lvl5pPr marL="722313" indent="-180975" algn="l" defTabSz="914400" rtl="0" eaLnBrk="1" latinLnBrk="0" hangingPunct="1">
      <a:buClr>
        <a:schemeClr val="bg2"/>
      </a:buClr>
      <a:buFont typeface="Wingdings" panose="05000000000000000000" pitchFamily="2" charset="2"/>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12.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3.xml"/><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14.xml"/><Relationship Id="rId5" Type="http://schemas.openxmlformats.org/officeDocument/2006/relationships/image" Target="../media/image4.jpeg"/><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5.xml"/><Relationship Id="rId5" Type="http://schemas.openxmlformats.org/officeDocument/2006/relationships/image" Target="../media/image5.jpg"/><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6.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7.xml"/><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8.xml"/><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20.xml"/><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21.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1.xml"/><Relationship Id="rId1" Type="http://schemas.openxmlformats.org/officeDocument/2006/relationships/tags" Target="../tags/tag22.xml"/><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1.xml"/><Relationship Id="rId1" Type="http://schemas.openxmlformats.org/officeDocument/2006/relationships/tags" Target="../tags/tag23.xml"/><Relationship Id="rId4"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1.xml"/><Relationship Id="rId1" Type="http://schemas.openxmlformats.org/officeDocument/2006/relationships/tags" Target="../tags/tag24.xml"/><Relationship Id="rId4" Type="http://schemas.openxmlformats.org/officeDocument/2006/relationships/image" Target="../media/image1.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1.xml"/><Relationship Id="rId1" Type="http://schemas.openxmlformats.org/officeDocument/2006/relationships/tags" Target="../tags/tag25.xml"/><Relationship Id="rId4" Type="http://schemas.openxmlformats.org/officeDocument/2006/relationships/image" Target="../media/image1.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1.xml"/><Relationship Id="rId1" Type="http://schemas.openxmlformats.org/officeDocument/2006/relationships/tags" Target="../tags/tag26.xml"/><Relationship Id="rId4" Type="http://schemas.openxmlformats.org/officeDocument/2006/relationships/image" Target="../media/image1.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1.xml"/><Relationship Id="rId1" Type="http://schemas.openxmlformats.org/officeDocument/2006/relationships/tags" Target="../tags/tag27.xml"/><Relationship Id="rId5" Type="http://schemas.openxmlformats.org/officeDocument/2006/relationships/image" Target="../media/image4.jpeg"/><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8.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9.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30.xml"/><Relationship Id="rId6" Type="http://schemas.openxmlformats.org/officeDocument/2006/relationships/image" Target="../media/image3.png"/><Relationship Id="rId5" Type="http://schemas.openxmlformats.org/officeDocument/2006/relationships/image" Target="../media/image4.jpeg"/><Relationship Id="rId4" Type="http://schemas.openxmlformats.org/officeDocument/2006/relationships/image" Target="../media/image1.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1.xml"/><Relationship Id="rId1" Type="http://schemas.openxmlformats.org/officeDocument/2006/relationships/tags" Target="../tags/tag31.xml"/><Relationship Id="rId6" Type="http://schemas.openxmlformats.org/officeDocument/2006/relationships/image" Target="../media/image3.png"/><Relationship Id="rId5" Type="http://schemas.openxmlformats.org/officeDocument/2006/relationships/image" Target="../media/image5.jpg"/><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6.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8.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9.xml"/><Relationship Id="rId6" Type="http://schemas.openxmlformats.org/officeDocument/2006/relationships/image" Target="../media/image3.png"/><Relationship Id="rId5" Type="http://schemas.openxmlformats.org/officeDocument/2006/relationships/image" Target="../media/image4.jpeg"/><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10.xml"/><Relationship Id="rId6" Type="http://schemas.openxmlformats.org/officeDocument/2006/relationships/image" Target="../media/image3.png"/><Relationship Id="rId5" Type="http://schemas.openxmlformats.org/officeDocument/2006/relationships/image" Target="../media/image5.jpg"/><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11.xml"/><Relationship Id="rId5" Type="http://schemas.openxmlformats.org/officeDocument/2006/relationships/image" Target="../media/image3.png"/><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 große Headline oben">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26838081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12192000" cy="6858000"/>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6275388" y="2836283"/>
            <a:ext cx="5916612" cy="3148592"/>
          </a:xfrm>
          <a:gradFill flip="none" rotWithShape="1">
            <a:gsLst>
              <a:gs pos="33744">
                <a:srgbClr val="00779A">
                  <a:lumMod val="100000"/>
                  <a:alpha val="95000"/>
                </a:srgbClr>
              </a:gs>
              <a:gs pos="0">
                <a:srgbClr val="014A6B">
                  <a:alpha val="95000"/>
                </a:srgbClr>
              </a:gs>
              <a:gs pos="80000">
                <a:srgbClr val="4DC7D2">
                  <a:lumMod val="90000"/>
                  <a:lumOff val="10000"/>
                  <a:alpha val="95000"/>
                </a:srgbClr>
              </a:gs>
              <a:gs pos="100000">
                <a:srgbClr val="04B1AA">
                  <a:alpha val="95000"/>
                </a:srgbClr>
              </a:gs>
            </a:gsLst>
            <a:path path="circle">
              <a:fillToRect r="100000" b="100000"/>
            </a:path>
            <a:tileRect l="-100000" t="-100000"/>
          </a:gradFill>
        </p:spPr>
        <p:txBody>
          <a:bodyPr lIns="360000" tIns="360000" rIns="360000" bIns="360000" anchor="b">
            <a:spAutoFit/>
          </a:bodyPr>
          <a:lstStyle>
            <a:lvl1pPr>
              <a:lnSpc>
                <a:spcPct val="100000"/>
              </a:lnSpc>
              <a:spcAft>
                <a:spcPts val="0"/>
              </a:spcAft>
              <a:defRPr sz="3200" b="0">
                <a:solidFill>
                  <a:schemeClr val="bg1"/>
                </a:solidFill>
                <a:latin typeface="+mn-lt"/>
              </a:defRPr>
            </a:lvl1pPr>
            <a:lvl2pPr>
              <a:lnSpc>
                <a:spcPts val="352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a:solidFill>
                  <a:schemeClr val="bg1"/>
                </a:solidFill>
                <a:latin typeface="+mj-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dirty="0"/>
              <a:t>Headline, Frutiger LT </a:t>
            </a:r>
            <a:r>
              <a:rPr lang="de-DE" err="1"/>
              <a:t>Com</a:t>
            </a:r>
            <a:r>
              <a:rPr lang="de-DE"/>
              <a:t> Lt</a:t>
            </a:r>
            <a:r>
              <a:rPr lang="de-DE" dirty="0"/>
              <a:t>, 32 </a:t>
            </a:r>
            <a:r>
              <a:rPr lang="de-DE" dirty="0" err="1"/>
              <a:t>pt</a:t>
            </a:r>
            <a:endParaRPr lang="de-DE" dirty="0"/>
          </a:p>
          <a:p>
            <a:pPr lvl="1"/>
            <a:r>
              <a:rPr lang="de-DE" dirty="0"/>
              <a:t>—</a:t>
            </a:r>
          </a:p>
          <a:p>
            <a:pPr lvl="2"/>
            <a:r>
              <a:rPr lang="de-DE"/>
              <a:t>Subline/Referent/Datum</a:t>
            </a:r>
            <a:endParaRPr lang="de-DE" dirty="0"/>
          </a:p>
          <a:p>
            <a:pPr lvl="3"/>
            <a:r>
              <a:rPr lang="de-DE"/>
              <a:t>Referenten</a:t>
            </a:r>
            <a:endParaRPr lang="de-DE" dirty="0"/>
          </a:p>
        </p:txBody>
      </p:sp>
      <p:pic>
        <p:nvPicPr>
          <p:cNvPr id="6" name="isi_rgb_modul_send_de">
            <a:extLst>
              <a:ext uri="{FF2B5EF4-FFF2-40B4-BE49-F238E27FC236}">
                <a16:creationId xmlns:a16="http://schemas.microsoft.com/office/drawing/2014/main" id="{9E52BB4F-9154-4677-A766-12E9B073ACBF}"/>
              </a:ext>
            </a:extLst>
          </p:cNvPr>
          <p:cNvPicPr>
            <a:picLocks noChangeAspect="1"/>
          </p:cNvPicPr>
          <p:nvPr userDrawn="1"/>
        </p:nvPicPr>
        <p:blipFill>
          <a:blip r:embed="rId5"/>
          <a:stretch>
            <a:fillRect/>
          </a:stretch>
        </p:blipFill>
        <p:spPr>
          <a:xfrm>
            <a:off x="485774" y="485775"/>
            <a:ext cx="2520000" cy="1471400"/>
          </a:xfrm>
          <a:prstGeom prst="rect">
            <a:avLst/>
          </a:prstGeom>
        </p:spPr>
      </p:pic>
    </p:spTree>
    <p:extLst>
      <p:ext uri="{BB962C8B-B14F-4D97-AF65-F5344CB8AC3E}">
        <p14:creationId xmlns:p14="http://schemas.microsoft.com/office/powerpoint/2010/main" val="1524871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apiteltrenner – Bild 2/3 randabfallen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95B6287E-4A4F-4439-B422-A23539B2685C}"/>
              </a:ext>
            </a:extLst>
          </p:cNvPr>
          <p:cNvGraphicFramePr>
            <a:graphicFrameLocks noChangeAspect="1"/>
          </p:cNvGraphicFramePr>
          <p:nvPr userDrawn="1">
            <p:custDataLst>
              <p:tags r:id="rId1"/>
            </p:custDataLst>
            <p:extLst>
              <p:ext uri="{D42A27DB-BD31-4B8C-83A1-F6EECF244321}">
                <p14:modId xmlns:p14="http://schemas.microsoft.com/office/powerpoint/2010/main" val="40258610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95B6287E-4A4F-4439-B422-A23539B2685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Bildplatzhalter 7">
            <a:extLst>
              <a:ext uri="{FF2B5EF4-FFF2-40B4-BE49-F238E27FC236}">
                <a16:creationId xmlns:a16="http://schemas.microsoft.com/office/drawing/2014/main" id="{43168385-808A-40CF-ACBB-25E2FEB39C95}"/>
              </a:ext>
            </a:extLst>
          </p:cNvPr>
          <p:cNvSpPr>
            <a:spLocks noGrp="1"/>
          </p:cNvSpPr>
          <p:nvPr>
            <p:ph type="pic" sz="quarter" idx="13"/>
          </p:nvPr>
        </p:nvSpPr>
        <p:spPr>
          <a:xfrm>
            <a:off x="0" y="1700213"/>
            <a:ext cx="6781800" cy="4452937"/>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0" name="Textplatzhalter 9">
            <a:extLst>
              <a:ext uri="{FF2B5EF4-FFF2-40B4-BE49-F238E27FC236}">
                <a16:creationId xmlns:a16="http://schemas.microsoft.com/office/drawing/2014/main" id="{959FA541-8597-4991-9A2A-D86D39840ED3}"/>
              </a:ext>
            </a:extLst>
          </p:cNvPr>
          <p:cNvSpPr>
            <a:spLocks noGrp="1"/>
          </p:cNvSpPr>
          <p:nvPr>
            <p:ph type="body" sz="quarter" idx="14" hasCustomPrompt="1"/>
          </p:nvPr>
        </p:nvSpPr>
        <p:spPr>
          <a:xfrm>
            <a:off x="6275388" y="3149600"/>
            <a:ext cx="5916612" cy="2176723"/>
          </a:xfrm>
          <a:gradFill flip="none" rotWithShape="1">
            <a:gsLst>
              <a:gs pos="33744">
                <a:srgbClr val="00779A">
                  <a:lumMod val="100000"/>
                  <a:alpha val="95000"/>
                </a:srgbClr>
              </a:gs>
              <a:gs pos="0">
                <a:srgbClr val="014A6B">
                  <a:alpha val="95000"/>
                </a:srgbClr>
              </a:gs>
              <a:gs pos="75000">
                <a:srgbClr val="4DC7D2">
                  <a:lumMod val="90000"/>
                  <a:lumOff val="10000"/>
                  <a:alpha val="95000"/>
                </a:srgbClr>
              </a:gs>
              <a:gs pos="100000">
                <a:srgbClr val="04B1AA">
                  <a:alpha val="95000"/>
                </a:srgbClr>
              </a:gs>
            </a:gsLst>
            <a:path path="circle">
              <a:fillToRect r="100000" b="100000"/>
            </a:path>
            <a:tileRect l="-100000" t="-100000"/>
          </a:gradFill>
        </p:spPr>
        <p:txBody>
          <a:bodyPr lIns="360000" tIns="360000" rIns="360000" bIns="360000"/>
          <a:lstStyle>
            <a:lvl1pPr>
              <a:lnSpc>
                <a:spcPct val="110000"/>
              </a:lnSpc>
              <a:spcAft>
                <a:spcPts val="0"/>
              </a:spcAft>
              <a:defRPr sz="3200" b="0">
                <a:solidFill>
                  <a:schemeClr val="bg1"/>
                </a:solidFill>
                <a:latin typeface="+mn-lt"/>
              </a:defRPr>
            </a:lvl1pPr>
            <a:lvl2pPr>
              <a:lnSpc>
                <a:spcPts val="3520"/>
              </a:lnSpc>
              <a:spcAft>
                <a:spcPts val="1600"/>
              </a:spcAft>
              <a:defRPr sz="4160" b="1">
                <a:solidFill>
                  <a:schemeClr val="bg1"/>
                </a:solidFill>
                <a:latin typeface="Frutiger LT Com 75 Black" panose="020B0A03040504030204" pitchFamily="34" charset="0"/>
              </a:defRPr>
            </a:lvl2pPr>
            <a:lvl3pPr>
              <a:lnSpc>
                <a:spcPct val="110000"/>
              </a:lnSpc>
              <a:defRPr sz="1600">
                <a:solidFill>
                  <a:schemeClr val="bg1"/>
                </a:solidFill>
              </a:defRPr>
            </a:lvl3pPr>
            <a:lvl4pPr>
              <a:defRPr>
                <a:solidFill>
                  <a:schemeClr val="bg1"/>
                </a:solidFill>
              </a:defRPr>
            </a:lvl4pPr>
            <a:lvl5pPr>
              <a:defRPr>
                <a:solidFill>
                  <a:schemeClr val="bg1"/>
                </a:solidFill>
              </a:defRPr>
            </a:lvl5pPr>
          </a:lstStyle>
          <a:p>
            <a:pPr lvl="0"/>
            <a:r>
              <a:rPr lang="de-DE" dirty="0"/>
              <a:t>00</a:t>
            </a:r>
          </a:p>
          <a:p>
            <a:pPr lvl="1"/>
            <a:r>
              <a:rPr lang="de-DE" dirty="0"/>
              <a:t>—</a:t>
            </a:r>
          </a:p>
          <a:p>
            <a:pPr lvl="2"/>
            <a:r>
              <a:rPr kumimoji="0" lang="de-DE" sz="1600" b="0" i="0" u="none" strike="noStrike" kern="1200" cap="none" spc="0" normalizeH="0" baseline="0" noProof="0" dirty="0">
                <a:ln>
                  <a:noFill/>
                </a:ln>
                <a:solidFill>
                  <a:srgbClr val="FFFFFF"/>
                </a:solidFill>
                <a:effectLst/>
                <a:uLnTx/>
                <a:uFillTx/>
                <a:latin typeface="Frutiger LT Com 65 Bold" panose="020B0803030504020204" pitchFamily="34" charset="0"/>
                <a:ea typeface="+mn-ea"/>
                <a:cs typeface="+mn-cs"/>
              </a:rPr>
              <a:t>Headline, Frutiger LT </a:t>
            </a:r>
            <a:r>
              <a:rPr kumimoji="0" lang="de-DE" sz="1600" b="0" i="0" u="none" strike="noStrike" kern="1200" cap="none" spc="0" normalizeH="0" baseline="0" noProof="0" err="1">
                <a:ln>
                  <a:noFill/>
                </a:ln>
                <a:solidFill>
                  <a:srgbClr val="FFFFFF"/>
                </a:solidFill>
                <a:effectLst/>
                <a:uLnTx/>
                <a:uFillTx/>
                <a:latin typeface="Frutiger LT Com 65 Bold" panose="020B0803030504020204" pitchFamily="34" charset="0"/>
                <a:ea typeface="+mn-ea"/>
                <a:cs typeface="+mn-cs"/>
              </a:rPr>
              <a:t>Com</a:t>
            </a:r>
            <a:r>
              <a:rPr kumimoji="0" lang="de-DE" sz="1600" b="0" i="0" u="none" strike="noStrike" kern="1200" cap="none" spc="0" normalizeH="0" baseline="0" noProof="0">
                <a:ln>
                  <a:noFill/>
                </a:ln>
                <a:solidFill>
                  <a:srgbClr val="FFFFFF"/>
                </a:solidFill>
                <a:effectLst/>
                <a:uLnTx/>
                <a:uFillTx/>
                <a:latin typeface="Frutiger LT Com 65 Bold" panose="020B0803030504020204" pitchFamily="34" charset="0"/>
                <a:ea typeface="+mn-ea"/>
                <a:cs typeface="+mn-cs"/>
              </a:rPr>
              <a:t> Bd</a:t>
            </a:r>
            <a:r>
              <a:rPr kumimoji="0" lang="de-DE" sz="1600" b="0" i="0" u="none" strike="noStrike" kern="1200" cap="none" spc="0" normalizeH="0" baseline="0" noProof="0" dirty="0">
                <a:ln>
                  <a:noFill/>
                </a:ln>
                <a:solidFill>
                  <a:srgbClr val="FFFFFF"/>
                </a:solidFill>
                <a:effectLst/>
                <a:uLnTx/>
                <a:uFillTx/>
                <a:latin typeface="Frutiger LT Com 65 Bold" panose="020B0803030504020204" pitchFamily="34" charset="0"/>
                <a:ea typeface="+mn-ea"/>
                <a:cs typeface="+mn-cs"/>
              </a:rPr>
              <a:t>, 16 </a:t>
            </a:r>
            <a:r>
              <a:rPr kumimoji="0" lang="de-DE" sz="1600" b="0" i="0" u="none" strike="noStrike" kern="1200" cap="none" spc="0" normalizeH="0" baseline="0" noProof="0" dirty="0" err="1">
                <a:ln>
                  <a:noFill/>
                </a:ln>
                <a:solidFill>
                  <a:srgbClr val="FFFFFF"/>
                </a:solidFill>
                <a:effectLst/>
                <a:uLnTx/>
                <a:uFillTx/>
                <a:latin typeface="Frutiger LT Com 65 Bold" panose="020B0803030504020204" pitchFamily="34" charset="0"/>
                <a:ea typeface="+mn-ea"/>
                <a:cs typeface="+mn-cs"/>
              </a:rPr>
              <a:t>pt</a:t>
            </a:r>
            <a:endParaRPr lang="de-DE" dirty="0"/>
          </a:p>
        </p:txBody>
      </p:sp>
      <p:sp>
        <p:nvSpPr>
          <p:cNvPr id="2" name="Titel 1">
            <a:extLst>
              <a:ext uri="{FF2B5EF4-FFF2-40B4-BE49-F238E27FC236}">
                <a16:creationId xmlns:a16="http://schemas.microsoft.com/office/drawing/2014/main" id="{9CEB97AB-0648-4C20-81AF-315192BBB0AA}"/>
              </a:ext>
            </a:extLst>
          </p:cNvPr>
          <p:cNvSpPr>
            <a:spLocks noGrp="1"/>
          </p:cNvSpPr>
          <p:nvPr>
            <p:ph type="title" hasCustomPrompt="1"/>
          </p:nvPr>
        </p:nvSpPr>
        <p:spPr/>
        <p:txBody>
          <a:bodyPr vert="horz"/>
          <a:lstStyle/>
          <a:p>
            <a:r>
              <a:rPr lang="de-DE" dirty="0"/>
              <a:t>Headline, Frutiger LT </a:t>
            </a:r>
            <a:r>
              <a:rPr lang="de-DE" err="1"/>
              <a:t>Com</a:t>
            </a:r>
            <a:r>
              <a:rPr lang="de-DE"/>
              <a:t> Bd</a:t>
            </a:r>
            <a:r>
              <a:rPr lang="de-DE" dirty="0"/>
              <a:t>, 24 </a:t>
            </a:r>
            <a:r>
              <a:rPr lang="de-DE" dirty="0" err="1"/>
              <a:t>pt</a:t>
            </a:r>
            <a:endParaRPr lang="en-US" dirty="0"/>
          </a:p>
        </p:txBody>
      </p:sp>
      <p:sp>
        <p:nvSpPr>
          <p:cNvPr id="5" name="Textplatzhalter 4">
            <a:extLst>
              <a:ext uri="{FF2B5EF4-FFF2-40B4-BE49-F238E27FC236}">
                <a16:creationId xmlns:a16="http://schemas.microsoft.com/office/drawing/2014/main" id="{8349B4F5-3985-40FA-BB6F-4069C03E55EE}"/>
              </a:ext>
            </a:extLst>
          </p:cNvPr>
          <p:cNvSpPr>
            <a:spLocks noGrp="1"/>
          </p:cNvSpPr>
          <p:nvPr>
            <p:ph type="body" sz="quarter" idx="18" hasCustomPrompt="1"/>
          </p:nvPr>
        </p:nvSpPr>
        <p:spPr>
          <a:xfrm>
            <a:off x="479425" y="778321"/>
            <a:ext cx="11233150" cy="319318"/>
          </a:xfrm>
        </p:spPr>
        <p:txBody>
          <a:bodyPr/>
          <a:lstStyle>
            <a:lvl1pPr>
              <a:defRPr sz="2000" b="0">
                <a:solidFill>
                  <a:schemeClr val="accent2"/>
                </a:solidFill>
                <a:latin typeface="+mn-lt"/>
              </a:defRPr>
            </a:lvl1pPr>
            <a:lvl2pPr>
              <a:defRPr sz="2400" b="1"/>
            </a:lvl2pPr>
            <a:lvl3pPr>
              <a:defRPr sz="2400" b="1"/>
            </a:lvl3pPr>
            <a:lvl4pPr>
              <a:defRPr sz="2400" b="1"/>
            </a:lvl4pPr>
            <a:lvl5pPr>
              <a:defRPr sz="2400" b="1"/>
            </a:lvl5pPr>
          </a:lstStyle>
          <a:p>
            <a:r>
              <a:rPr lang="de-DE" dirty="0" err="1"/>
              <a:t>Subline</a:t>
            </a:r>
            <a:r>
              <a:rPr lang="de-DE" dirty="0"/>
              <a:t>, Frutiger LT </a:t>
            </a:r>
            <a:r>
              <a:rPr lang="de-DE" err="1"/>
              <a:t>Com</a:t>
            </a:r>
            <a:r>
              <a:rPr lang="de-DE"/>
              <a:t> Lt</a:t>
            </a:r>
            <a:r>
              <a:rPr lang="de-DE" dirty="0"/>
              <a:t>, 20 </a:t>
            </a:r>
            <a:r>
              <a:rPr lang="de-DE" dirty="0" err="1"/>
              <a:t>pt</a:t>
            </a:r>
            <a:endParaRPr lang="en-US" dirty="0"/>
          </a:p>
        </p:txBody>
      </p:sp>
      <p:sp>
        <p:nvSpPr>
          <p:cNvPr id="3" name="Datumsplatzhalter 2">
            <a:extLst>
              <a:ext uri="{FF2B5EF4-FFF2-40B4-BE49-F238E27FC236}">
                <a16:creationId xmlns:a16="http://schemas.microsoft.com/office/drawing/2014/main" id="{2A3432A0-F513-4930-BCD5-B4BD00DAAEF3}"/>
              </a:ext>
            </a:extLst>
          </p:cNvPr>
          <p:cNvSpPr>
            <a:spLocks noGrp="1"/>
          </p:cNvSpPr>
          <p:nvPr>
            <p:ph type="dt" sz="half" idx="19"/>
          </p:nvPr>
        </p:nvSpPr>
        <p:spPr/>
        <p:txBody>
          <a:bodyPr/>
          <a:lstStyle/>
          <a:p>
            <a:fld id="{7E2D82BB-1548-4144-8D76-C0C431EF1240}" type="datetime1">
              <a:rPr lang="de-DE" noProof="0" smtClean="0"/>
              <a:t>03.11.2025</a:t>
            </a:fld>
            <a:endParaRPr lang="de-DE" noProof="0" dirty="0"/>
          </a:p>
        </p:txBody>
      </p:sp>
      <p:sp>
        <p:nvSpPr>
          <p:cNvPr id="4" name="Fußzeilenplatzhalter 3">
            <a:extLst>
              <a:ext uri="{FF2B5EF4-FFF2-40B4-BE49-F238E27FC236}">
                <a16:creationId xmlns:a16="http://schemas.microsoft.com/office/drawing/2014/main" id="{7728DD29-2A8B-4A4D-A7BC-8DCCFF504368}"/>
              </a:ext>
            </a:extLst>
          </p:cNvPr>
          <p:cNvSpPr>
            <a:spLocks noGrp="1"/>
          </p:cNvSpPr>
          <p:nvPr>
            <p:ph type="ftr" sz="quarter" idx="20"/>
          </p:nvPr>
        </p:nvSpPr>
        <p:spPr/>
        <p:txBody>
          <a:bodyPr/>
          <a:lstStyle/>
          <a:p>
            <a:r>
              <a:rPr lang="de-DE" noProof="0"/>
              <a:t>© Fraunhofer ISI</a:t>
            </a:r>
            <a:endParaRPr lang="de-DE" noProof="0" dirty="0"/>
          </a:p>
        </p:txBody>
      </p:sp>
      <p:sp>
        <p:nvSpPr>
          <p:cNvPr id="7" name="Foliennummernplatzhalter 6">
            <a:extLst>
              <a:ext uri="{FF2B5EF4-FFF2-40B4-BE49-F238E27FC236}">
                <a16:creationId xmlns:a16="http://schemas.microsoft.com/office/drawing/2014/main" id="{FB0E97B0-79E4-4EE2-931A-53B30FA4703B}"/>
              </a:ext>
            </a:extLst>
          </p:cNvPr>
          <p:cNvSpPr>
            <a:spLocks noGrp="1"/>
          </p:cNvSpPr>
          <p:nvPr>
            <p:ph type="sldNum" sz="quarter" idx="21"/>
          </p:nvPr>
        </p:nvSpPr>
        <p:spPr/>
        <p:txBody>
          <a:bodyPr/>
          <a:lstStyle/>
          <a:p>
            <a:fld id="{3D81EE41-304C-41C3-8185-350F2275D756}" type="slidenum">
              <a:rPr lang="de-DE" smtClean="0"/>
              <a:pPr/>
              <a:t>‹Nr.›</a:t>
            </a:fld>
            <a:endParaRPr lang="de-DE"/>
          </a:p>
        </p:txBody>
      </p:sp>
    </p:spTree>
    <p:extLst>
      <p:ext uri="{BB962C8B-B14F-4D97-AF65-F5344CB8AC3E}">
        <p14:creationId xmlns:p14="http://schemas.microsoft.com/office/powerpoint/2010/main" val="953413686"/>
      </p:ext>
    </p:extLst>
  </p:cSld>
  <p:clrMapOvr>
    <a:masterClrMapping/>
  </p:clrMapOvr>
  <p:extLst>
    <p:ext uri="{DCECCB84-F9BA-43D5-87BE-67443E8EF086}">
      <p15:sldGuideLst xmlns:p15="http://schemas.microsoft.com/office/powerpoint/2012/main">
        <p15:guide id="1" pos="3727" userDrawn="1">
          <p15:clr>
            <a:srgbClr val="FBAE40"/>
          </p15:clr>
        </p15:guide>
        <p15:guide id="2" pos="3953"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apiteltrenner – Beschreibung mit Bi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95B6287E-4A4F-4439-B422-A23539B2685C}"/>
              </a:ext>
            </a:extLst>
          </p:cNvPr>
          <p:cNvGraphicFramePr>
            <a:graphicFrameLocks noChangeAspect="1"/>
          </p:cNvGraphicFramePr>
          <p:nvPr userDrawn="1">
            <p:custDataLst>
              <p:tags r:id="rId1"/>
            </p:custDataLst>
            <p:extLst>
              <p:ext uri="{D42A27DB-BD31-4B8C-83A1-F6EECF244321}">
                <p14:modId xmlns:p14="http://schemas.microsoft.com/office/powerpoint/2010/main" val="13454869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95B6287E-4A4F-4439-B422-A23539B2685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Bildplatzhalter 7">
            <a:extLst>
              <a:ext uri="{FF2B5EF4-FFF2-40B4-BE49-F238E27FC236}">
                <a16:creationId xmlns:a16="http://schemas.microsoft.com/office/drawing/2014/main" id="{43168385-808A-40CF-ACBB-25E2FEB39C95}"/>
              </a:ext>
            </a:extLst>
          </p:cNvPr>
          <p:cNvSpPr>
            <a:spLocks noGrp="1"/>
          </p:cNvSpPr>
          <p:nvPr>
            <p:ph type="pic" sz="quarter" idx="13"/>
          </p:nvPr>
        </p:nvSpPr>
        <p:spPr>
          <a:xfrm>
            <a:off x="479424" y="1700213"/>
            <a:ext cx="6315075" cy="4284662"/>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a:p>
        </p:txBody>
      </p:sp>
      <p:sp>
        <p:nvSpPr>
          <p:cNvPr id="10" name="Textplatzhalter 9">
            <a:extLst>
              <a:ext uri="{FF2B5EF4-FFF2-40B4-BE49-F238E27FC236}">
                <a16:creationId xmlns:a16="http://schemas.microsoft.com/office/drawing/2014/main" id="{959FA541-8597-4991-9A2A-D86D39840ED3}"/>
              </a:ext>
            </a:extLst>
          </p:cNvPr>
          <p:cNvSpPr>
            <a:spLocks noGrp="1"/>
          </p:cNvSpPr>
          <p:nvPr>
            <p:ph type="body" sz="quarter" idx="14" hasCustomPrompt="1"/>
          </p:nvPr>
        </p:nvSpPr>
        <p:spPr>
          <a:xfrm>
            <a:off x="6275388" y="3149600"/>
            <a:ext cx="5916612" cy="1757057"/>
          </a:xfrm>
          <a:gradFill flip="none" rotWithShape="1">
            <a:gsLst>
              <a:gs pos="33744">
                <a:srgbClr val="00779A">
                  <a:lumMod val="100000"/>
                  <a:alpha val="95000"/>
                </a:srgbClr>
              </a:gs>
              <a:gs pos="0">
                <a:srgbClr val="014A6B">
                  <a:alpha val="95000"/>
                </a:srgbClr>
              </a:gs>
              <a:gs pos="75000">
                <a:srgbClr val="4DC7D2">
                  <a:lumMod val="90000"/>
                  <a:lumOff val="10000"/>
                  <a:alpha val="95000"/>
                </a:srgbClr>
              </a:gs>
              <a:gs pos="100000">
                <a:srgbClr val="04B1AA">
                  <a:alpha val="95000"/>
                </a:srgbClr>
              </a:gs>
            </a:gsLst>
            <a:path path="circle">
              <a:fillToRect r="100000" b="100000"/>
            </a:path>
            <a:tileRect l="-100000" t="-100000"/>
          </a:gradFill>
        </p:spPr>
        <p:txBody>
          <a:bodyPr lIns="360000" tIns="360000" rIns="360000" bIns="360000"/>
          <a:lstStyle>
            <a:lvl1pPr>
              <a:lnSpc>
                <a:spcPct val="110000"/>
              </a:lnSpc>
              <a:spcAft>
                <a:spcPts val="0"/>
              </a:spcAft>
              <a:defRPr sz="2000" b="1">
                <a:solidFill>
                  <a:schemeClr val="bg1"/>
                </a:solidFill>
              </a:defRPr>
            </a:lvl1pPr>
            <a:lvl2pPr>
              <a:lnSpc>
                <a:spcPts val="2420"/>
              </a:lnSpc>
              <a:spcAft>
                <a:spcPts val="1000"/>
              </a:spcAft>
              <a:defRPr sz="2860" b="1">
                <a:solidFill>
                  <a:schemeClr val="bg1"/>
                </a:solidFill>
                <a:latin typeface="Frutiger LT Com 75 Black" panose="020B0A03040504030204" pitchFamily="34" charset="0"/>
              </a:defRPr>
            </a:lvl2pPr>
            <a:lvl3pPr>
              <a:lnSpc>
                <a:spcPct val="110000"/>
              </a:lnSpc>
              <a:defRPr sz="1600" b="0">
                <a:solidFill>
                  <a:schemeClr val="bg1"/>
                </a:solidFill>
                <a:latin typeface="+mn-lt"/>
              </a:defRPr>
            </a:lvl3pPr>
            <a:lvl4pPr>
              <a:defRPr>
                <a:solidFill>
                  <a:schemeClr val="bg1"/>
                </a:solidFill>
              </a:defRPr>
            </a:lvl4pPr>
            <a:lvl5pPr>
              <a:defRPr>
                <a:solidFill>
                  <a:schemeClr val="bg1"/>
                </a:solidFill>
              </a:defRPr>
            </a:lvl5pPr>
          </a:lstStyle>
          <a:p>
            <a:pPr lvl="0"/>
            <a:r>
              <a:rPr lang="de-DE" dirty="0"/>
              <a:t>Headline, </a:t>
            </a:r>
            <a:r>
              <a:rPr lang="de-DE"/>
              <a:t>Frutiger Bd </a:t>
            </a:r>
            <a:r>
              <a:rPr lang="de-DE" dirty="0"/>
              <a:t>20 </a:t>
            </a:r>
            <a:r>
              <a:rPr lang="de-DE" dirty="0" err="1"/>
              <a:t>pt</a:t>
            </a:r>
            <a:endParaRPr lang="de-DE" dirty="0"/>
          </a:p>
          <a:p>
            <a:pPr lvl="1"/>
            <a:r>
              <a:rPr lang="de-DE" dirty="0"/>
              <a:t>—</a:t>
            </a:r>
          </a:p>
          <a:p>
            <a:pPr lvl="2"/>
            <a:r>
              <a:rPr lang="de-DE" dirty="0"/>
              <a:t>Frutiger LT </a:t>
            </a:r>
            <a:r>
              <a:rPr lang="de-DE" err="1"/>
              <a:t>Com</a:t>
            </a:r>
            <a:r>
              <a:rPr lang="de-DE"/>
              <a:t> Lt </a:t>
            </a:r>
            <a:r>
              <a:rPr lang="de-DE" dirty="0"/>
              <a:t>16 </a:t>
            </a:r>
            <a:r>
              <a:rPr lang="de-DE" dirty="0" err="1"/>
              <a:t>pt</a:t>
            </a:r>
            <a:r>
              <a:rPr lang="de-DE" dirty="0"/>
              <a:t> </a:t>
            </a:r>
          </a:p>
        </p:txBody>
      </p:sp>
      <p:sp>
        <p:nvSpPr>
          <p:cNvPr id="2" name="Titel 1">
            <a:extLst>
              <a:ext uri="{FF2B5EF4-FFF2-40B4-BE49-F238E27FC236}">
                <a16:creationId xmlns:a16="http://schemas.microsoft.com/office/drawing/2014/main" id="{9CEB97AB-0648-4C20-81AF-315192BBB0AA}"/>
              </a:ext>
            </a:extLst>
          </p:cNvPr>
          <p:cNvSpPr>
            <a:spLocks noGrp="1"/>
          </p:cNvSpPr>
          <p:nvPr>
            <p:ph type="title" hasCustomPrompt="1"/>
          </p:nvPr>
        </p:nvSpPr>
        <p:spPr/>
        <p:txBody>
          <a:bodyPr vert="horz"/>
          <a:lstStyle/>
          <a:p>
            <a:r>
              <a:rPr lang="de-DE" dirty="0"/>
              <a:t>Headline, Frutiger LT </a:t>
            </a:r>
            <a:r>
              <a:rPr lang="de-DE" err="1"/>
              <a:t>Com</a:t>
            </a:r>
            <a:r>
              <a:rPr lang="de-DE"/>
              <a:t> Bd</a:t>
            </a:r>
            <a:r>
              <a:rPr lang="de-DE" dirty="0"/>
              <a:t>, 24 </a:t>
            </a:r>
            <a:r>
              <a:rPr lang="de-DE" dirty="0" err="1"/>
              <a:t>pt</a:t>
            </a:r>
            <a:endParaRPr lang="en-US" dirty="0"/>
          </a:p>
        </p:txBody>
      </p:sp>
      <p:sp>
        <p:nvSpPr>
          <p:cNvPr id="4" name="Textplatzhalter 3">
            <a:extLst>
              <a:ext uri="{FF2B5EF4-FFF2-40B4-BE49-F238E27FC236}">
                <a16:creationId xmlns:a16="http://schemas.microsoft.com/office/drawing/2014/main" id="{1600B162-5CE1-4081-9F76-7824B5C17191}"/>
              </a:ext>
            </a:extLst>
          </p:cNvPr>
          <p:cNvSpPr>
            <a:spLocks noGrp="1"/>
          </p:cNvSpPr>
          <p:nvPr>
            <p:ph type="body" sz="quarter" idx="18" hasCustomPrompt="1"/>
          </p:nvPr>
        </p:nvSpPr>
        <p:spPr>
          <a:xfrm>
            <a:off x="479425" y="778321"/>
            <a:ext cx="11233150" cy="318933"/>
          </a:xfrm>
        </p:spPr>
        <p:txBody>
          <a:bodyPr/>
          <a:lstStyle>
            <a:lvl1pPr>
              <a:defRPr sz="2000" b="0">
                <a:solidFill>
                  <a:schemeClr val="accent2"/>
                </a:solidFill>
                <a:latin typeface="+mn-lt"/>
              </a:defRPr>
            </a:lvl1pPr>
          </a:lstStyle>
          <a:p>
            <a:r>
              <a:rPr lang="de-DE" dirty="0" err="1"/>
              <a:t>Subline</a:t>
            </a:r>
            <a:r>
              <a:rPr lang="de-DE" dirty="0"/>
              <a:t>, Frutiger LT </a:t>
            </a:r>
            <a:r>
              <a:rPr lang="de-DE" err="1"/>
              <a:t>Com</a:t>
            </a:r>
            <a:r>
              <a:rPr lang="de-DE"/>
              <a:t> Lt</a:t>
            </a:r>
            <a:r>
              <a:rPr lang="de-DE" dirty="0"/>
              <a:t>, 20 </a:t>
            </a:r>
            <a:r>
              <a:rPr lang="de-DE" dirty="0" err="1"/>
              <a:t>pt</a:t>
            </a:r>
            <a:endParaRPr lang="en-US" dirty="0"/>
          </a:p>
        </p:txBody>
      </p:sp>
      <p:sp>
        <p:nvSpPr>
          <p:cNvPr id="3" name="Datumsplatzhalter 2">
            <a:extLst>
              <a:ext uri="{FF2B5EF4-FFF2-40B4-BE49-F238E27FC236}">
                <a16:creationId xmlns:a16="http://schemas.microsoft.com/office/drawing/2014/main" id="{109C7DF2-26E3-41FC-BBA4-D04F3C8A789B}"/>
              </a:ext>
            </a:extLst>
          </p:cNvPr>
          <p:cNvSpPr>
            <a:spLocks noGrp="1"/>
          </p:cNvSpPr>
          <p:nvPr>
            <p:ph type="dt" sz="half" idx="19"/>
          </p:nvPr>
        </p:nvSpPr>
        <p:spPr/>
        <p:txBody>
          <a:bodyPr/>
          <a:lstStyle/>
          <a:p>
            <a:fld id="{EB0D18CF-581D-4AFD-A78B-7C1FC7A80373}" type="datetime1">
              <a:rPr lang="de-DE" noProof="0" smtClean="0"/>
              <a:t>03.11.2025</a:t>
            </a:fld>
            <a:endParaRPr lang="de-DE" noProof="0" dirty="0"/>
          </a:p>
        </p:txBody>
      </p:sp>
      <p:sp>
        <p:nvSpPr>
          <p:cNvPr id="5" name="Fußzeilenplatzhalter 4">
            <a:extLst>
              <a:ext uri="{FF2B5EF4-FFF2-40B4-BE49-F238E27FC236}">
                <a16:creationId xmlns:a16="http://schemas.microsoft.com/office/drawing/2014/main" id="{882DDE9E-9713-44C6-8C76-61BAF975C2F9}"/>
              </a:ext>
            </a:extLst>
          </p:cNvPr>
          <p:cNvSpPr>
            <a:spLocks noGrp="1"/>
          </p:cNvSpPr>
          <p:nvPr>
            <p:ph type="ftr" sz="quarter" idx="20"/>
          </p:nvPr>
        </p:nvSpPr>
        <p:spPr/>
        <p:txBody>
          <a:bodyPr/>
          <a:lstStyle/>
          <a:p>
            <a:r>
              <a:rPr lang="de-DE" noProof="0"/>
              <a:t>© Fraunhofer ISI</a:t>
            </a:r>
            <a:endParaRPr lang="de-DE" noProof="0" dirty="0"/>
          </a:p>
        </p:txBody>
      </p:sp>
      <p:sp>
        <p:nvSpPr>
          <p:cNvPr id="7" name="Foliennummernplatzhalter 6">
            <a:extLst>
              <a:ext uri="{FF2B5EF4-FFF2-40B4-BE49-F238E27FC236}">
                <a16:creationId xmlns:a16="http://schemas.microsoft.com/office/drawing/2014/main" id="{AA6C6CE5-B69A-4AFB-BE84-FD1E0C292281}"/>
              </a:ext>
            </a:extLst>
          </p:cNvPr>
          <p:cNvSpPr>
            <a:spLocks noGrp="1"/>
          </p:cNvSpPr>
          <p:nvPr>
            <p:ph type="sldNum" sz="quarter" idx="21"/>
          </p:nvPr>
        </p:nvSpPr>
        <p:spPr/>
        <p:txBody>
          <a:bodyPr/>
          <a:lstStyle/>
          <a:p>
            <a:fld id="{3D81EE41-304C-41C3-8185-350F2275D756}" type="slidenum">
              <a:rPr lang="de-DE" smtClean="0"/>
              <a:pPr/>
              <a:t>‹Nr.›</a:t>
            </a:fld>
            <a:endParaRPr lang="de-DE"/>
          </a:p>
        </p:txBody>
      </p:sp>
    </p:spTree>
    <p:extLst>
      <p:ext uri="{BB962C8B-B14F-4D97-AF65-F5344CB8AC3E}">
        <p14:creationId xmlns:p14="http://schemas.microsoft.com/office/powerpoint/2010/main" val="3764091429"/>
      </p:ext>
    </p:extLst>
  </p:cSld>
  <p:clrMapOvr>
    <a:masterClrMapping/>
  </p:clrMapOvr>
  <p:extLst>
    <p:ext uri="{DCECCB84-F9BA-43D5-87BE-67443E8EF086}">
      <p15:sldGuideLst xmlns:p15="http://schemas.microsoft.com/office/powerpoint/2012/main">
        <p15:guide id="1" pos="3727" userDrawn="1">
          <p15:clr>
            <a:srgbClr val="FBAE40"/>
          </p15:clr>
        </p15:guide>
        <p15:guide id="2" pos="3953"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apitelfolie mit Beschreibung 1">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20388276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8" name="Grafik 7">
            <a:extLst>
              <a:ext uri="{FF2B5EF4-FFF2-40B4-BE49-F238E27FC236}">
                <a16:creationId xmlns:a16="http://schemas.microsoft.com/office/drawing/2014/main" id="{7355B916-F5BD-44FA-A46A-0DDC6C436E8F}"/>
              </a:ext>
            </a:extLst>
          </p:cNvPr>
          <p:cNvPicPr>
            <a:picLocks noChangeAspect="1"/>
          </p:cNvPicPr>
          <p:nvPr userDrawn="1"/>
        </p:nvPicPr>
        <p:blipFill rotWithShape="1">
          <a:blip r:embed="rId5" cstate="print">
            <a:extLst>
              <a:ext uri="{28A0092B-C50C-407E-A947-70E740481C1C}">
                <a14:useLocalDpi xmlns:a14="http://schemas.microsoft.com/office/drawing/2010/main"/>
              </a:ext>
            </a:extLst>
          </a:blip>
          <a:srcRect b="10278"/>
          <a:stretch/>
        </p:blipFill>
        <p:spPr>
          <a:xfrm>
            <a:off x="1" y="1"/>
            <a:ext cx="12192000" cy="6153150"/>
          </a:xfrm>
          <a:prstGeom prst="rect">
            <a:avLst/>
          </a:prstGeom>
        </p:spPr>
      </p:pic>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478198" y="1999174"/>
            <a:ext cx="7346583" cy="1731243"/>
          </a:xfrm>
          <a:noFill/>
        </p:spPr>
        <p:txBody>
          <a:bodyPr wrap="square" lIns="0" tIns="0" rIns="0" bIns="0" anchor="t">
            <a:spAutoFit/>
          </a:bodyPr>
          <a:lstStyle>
            <a:lvl1pPr>
              <a:lnSpc>
                <a:spcPct val="110000"/>
              </a:lnSpc>
              <a:spcAft>
                <a:spcPts val="0"/>
              </a:spcAft>
              <a:defRPr sz="1600" b="0">
                <a:solidFill>
                  <a:schemeClr val="bg1"/>
                </a:solidFill>
                <a:latin typeface="+mj-lt"/>
              </a:defRPr>
            </a:lvl1pPr>
            <a:lvl2pPr>
              <a:lnSpc>
                <a:spcPts val="3200"/>
              </a:lnSpc>
              <a:spcAft>
                <a:spcPts val="640"/>
              </a:spcAft>
              <a:defRPr sz="4160" b="1">
                <a:solidFill>
                  <a:schemeClr val="bg1"/>
                </a:solidFill>
                <a:latin typeface="Frutiger LT Com 75 Black" panose="020B0A03040504030204" pitchFamily="34" charset="0"/>
              </a:defRPr>
            </a:lvl2pPr>
            <a:lvl3pPr>
              <a:lnSpc>
                <a:spcPct val="100000"/>
              </a:lnSpc>
              <a:spcAft>
                <a:spcPts val="0"/>
              </a:spcAft>
              <a:defRPr sz="3200" b="0">
                <a:solidFill>
                  <a:schemeClr val="bg1"/>
                </a:solidFill>
                <a:latin typeface="+mn-lt"/>
              </a:defRPr>
            </a:lvl3pPr>
            <a:lvl4pPr marL="0" indent="0">
              <a:lnSpc>
                <a:spcPts val="2080"/>
              </a:lnSpc>
              <a:spcBef>
                <a:spcPts val="2080"/>
              </a:spcBef>
              <a:spcAft>
                <a:spcPts val="0"/>
              </a:spcAft>
              <a:buNone/>
              <a:defRPr>
                <a:solidFill>
                  <a:schemeClr val="bg1"/>
                </a:solidFill>
              </a:defRPr>
            </a:lvl4pPr>
            <a:lvl5pPr>
              <a:spcAft>
                <a:spcPts val="0"/>
              </a:spcAft>
              <a:defRPr/>
            </a:lvl5pPr>
          </a:lstStyle>
          <a:p>
            <a:pPr lvl="0"/>
            <a:r>
              <a:rPr lang="de-DE" dirty="0"/>
              <a:t>00</a:t>
            </a:r>
          </a:p>
          <a:p>
            <a:pPr lvl="1"/>
            <a:r>
              <a:rPr lang="de-DE" dirty="0"/>
              <a:t>—</a:t>
            </a:r>
          </a:p>
          <a:p>
            <a:pPr lvl="2"/>
            <a:r>
              <a:rPr lang="de-DE" dirty="0"/>
              <a:t>Headline, Frutiger LT </a:t>
            </a:r>
            <a:r>
              <a:rPr lang="de-DE" err="1"/>
              <a:t>Com</a:t>
            </a:r>
            <a:r>
              <a:rPr lang="de-DE"/>
              <a:t> Lt</a:t>
            </a:r>
            <a:r>
              <a:rPr lang="de-DE" dirty="0"/>
              <a:t>, </a:t>
            </a:r>
            <a:br>
              <a:rPr lang="de-DE" dirty="0"/>
            </a:br>
            <a:r>
              <a:rPr lang="de-DE" dirty="0"/>
              <a:t>32 </a:t>
            </a:r>
            <a:r>
              <a:rPr lang="de-DE" dirty="0" err="1"/>
              <a:t>pt</a:t>
            </a:r>
            <a:endParaRPr lang="de-DE" dirty="0"/>
          </a:p>
        </p:txBody>
      </p:sp>
      <p:sp>
        <p:nvSpPr>
          <p:cNvPr id="2" name="Datumsplatzhalter 1">
            <a:extLst>
              <a:ext uri="{FF2B5EF4-FFF2-40B4-BE49-F238E27FC236}">
                <a16:creationId xmlns:a16="http://schemas.microsoft.com/office/drawing/2014/main" id="{995B9307-B714-4F6E-A2FC-68DD27444FCD}"/>
              </a:ext>
            </a:extLst>
          </p:cNvPr>
          <p:cNvSpPr>
            <a:spLocks noGrp="1"/>
          </p:cNvSpPr>
          <p:nvPr>
            <p:ph type="dt" sz="half" idx="12"/>
          </p:nvPr>
        </p:nvSpPr>
        <p:spPr/>
        <p:txBody>
          <a:bodyPr/>
          <a:lstStyle/>
          <a:p>
            <a:fld id="{099EC068-F541-4312-9801-35A60A69C50F}" type="datetime1">
              <a:rPr lang="de-DE" noProof="0" smtClean="0"/>
              <a:t>03.11.2025</a:t>
            </a:fld>
            <a:endParaRPr lang="de-DE" noProof="0" dirty="0"/>
          </a:p>
        </p:txBody>
      </p:sp>
      <p:sp>
        <p:nvSpPr>
          <p:cNvPr id="3" name="Fußzeilenplatzhalter 2">
            <a:extLst>
              <a:ext uri="{FF2B5EF4-FFF2-40B4-BE49-F238E27FC236}">
                <a16:creationId xmlns:a16="http://schemas.microsoft.com/office/drawing/2014/main" id="{4B0E546C-CA1A-4085-B98B-53E34E1FDA06}"/>
              </a:ext>
            </a:extLst>
          </p:cNvPr>
          <p:cNvSpPr>
            <a:spLocks noGrp="1"/>
          </p:cNvSpPr>
          <p:nvPr>
            <p:ph type="ftr" sz="quarter" idx="13"/>
          </p:nvPr>
        </p:nvSpPr>
        <p:spPr/>
        <p:txBody>
          <a:bodyPr/>
          <a:lstStyle/>
          <a:p>
            <a:r>
              <a:rPr lang="de-DE" noProof="0"/>
              <a:t>© Fraunhofer ISI</a:t>
            </a:r>
            <a:endParaRPr lang="de-DE" noProof="0" dirty="0"/>
          </a:p>
        </p:txBody>
      </p:sp>
      <p:sp>
        <p:nvSpPr>
          <p:cNvPr id="4" name="Foliennummernplatzhalter 3">
            <a:extLst>
              <a:ext uri="{FF2B5EF4-FFF2-40B4-BE49-F238E27FC236}">
                <a16:creationId xmlns:a16="http://schemas.microsoft.com/office/drawing/2014/main" id="{0E55CE55-FB14-4252-8735-FF4916096C86}"/>
              </a:ext>
            </a:extLst>
          </p:cNvPr>
          <p:cNvSpPr>
            <a:spLocks noGrp="1"/>
          </p:cNvSpPr>
          <p:nvPr>
            <p:ph type="sldNum" sz="quarter" idx="14"/>
          </p:nvPr>
        </p:nvSpPr>
        <p:spPr/>
        <p:txBody>
          <a:bodyPr/>
          <a:lstStyle/>
          <a:p>
            <a:fld id="{3D81EE41-304C-41C3-8185-350F2275D756}" type="slidenum">
              <a:rPr lang="de-DE" smtClean="0"/>
              <a:pPr/>
              <a:t>‹Nr.›</a:t>
            </a:fld>
            <a:endParaRPr lang="de-DE"/>
          </a:p>
        </p:txBody>
      </p:sp>
    </p:spTree>
    <p:extLst>
      <p:ext uri="{BB962C8B-B14F-4D97-AF65-F5344CB8AC3E}">
        <p14:creationId xmlns:p14="http://schemas.microsoft.com/office/powerpoint/2010/main" val="29799690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apitelfolie mit Beschreibung 2">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12461676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4" name="Grafik 13">
            <a:extLst>
              <a:ext uri="{FF2B5EF4-FFF2-40B4-BE49-F238E27FC236}">
                <a16:creationId xmlns:a16="http://schemas.microsoft.com/office/drawing/2014/main" id="{6B89D7C3-6348-44ED-84FD-9C88687DD027}"/>
              </a:ext>
            </a:extLst>
          </p:cNvPr>
          <p:cNvPicPr>
            <a:picLocks noChangeAspect="1"/>
          </p:cNvPicPr>
          <p:nvPr userDrawn="1"/>
        </p:nvPicPr>
        <p:blipFill rotWithShape="1">
          <a:blip r:embed="rId5"/>
          <a:srcRect b="10278"/>
          <a:stretch/>
        </p:blipFill>
        <p:spPr>
          <a:xfrm>
            <a:off x="0" y="1"/>
            <a:ext cx="12192000" cy="6153150"/>
          </a:xfrm>
          <a:prstGeom prst="rect">
            <a:avLst/>
          </a:prstGeom>
        </p:spPr>
      </p:pic>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478198" y="1999174"/>
            <a:ext cx="7346585" cy="1731243"/>
          </a:xfrm>
          <a:noFill/>
        </p:spPr>
        <p:txBody>
          <a:bodyPr wrap="square" lIns="0" tIns="0" rIns="0" bIns="0" anchor="t">
            <a:spAutoFit/>
          </a:bodyPr>
          <a:lstStyle>
            <a:lvl1pPr>
              <a:lnSpc>
                <a:spcPct val="110000"/>
              </a:lnSpc>
              <a:spcAft>
                <a:spcPts val="0"/>
              </a:spcAft>
              <a:defRPr sz="1600" b="0">
                <a:solidFill>
                  <a:schemeClr val="bg1"/>
                </a:solidFill>
                <a:latin typeface="+mj-lt"/>
              </a:defRPr>
            </a:lvl1pPr>
            <a:lvl2pPr>
              <a:lnSpc>
                <a:spcPts val="3200"/>
              </a:lnSpc>
              <a:spcAft>
                <a:spcPts val="640"/>
              </a:spcAft>
              <a:defRPr sz="4160" b="1">
                <a:solidFill>
                  <a:schemeClr val="bg1"/>
                </a:solidFill>
                <a:latin typeface="Frutiger LT Com 75 Black" panose="020B0A03040504030204" pitchFamily="34" charset="0"/>
              </a:defRPr>
            </a:lvl2pPr>
            <a:lvl3pPr>
              <a:lnSpc>
                <a:spcPct val="100000"/>
              </a:lnSpc>
              <a:spcAft>
                <a:spcPts val="0"/>
              </a:spcAft>
              <a:defRPr sz="3200" b="0">
                <a:solidFill>
                  <a:schemeClr val="bg1"/>
                </a:solidFill>
                <a:latin typeface="+mn-lt"/>
              </a:defRPr>
            </a:lvl3pPr>
            <a:lvl4pPr marL="0" indent="0">
              <a:lnSpc>
                <a:spcPts val="2080"/>
              </a:lnSpc>
              <a:spcBef>
                <a:spcPts val="2080"/>
              </a:spcBef>
              <a:spcAft>
                <a:spcPts val="0"/>
              </a:spcAft>
              <a:buNone/>
              <a:defRPr>
                <a:solidFill>
                  <a:schemeClr val="bg1"/>
                </a:solidFill>
              </a:defRPr>
            </a:lvl4pPr>
            <a:lvl5pPr>
              <a:spcAft>
                <a:spcPts val="0"/>
              </a:spcAft>
              <a:defRPr/>
            </a:lvl5pPr>
          </a:lstStyle>
          <a:p>
            <a:pPr lvl="0"/>
            <a:r>
              <a:rPr lang="de-DE" dirty="0"/>
              <a:t>00</a:t>
            </a:r>
          </a:p>
          <a:p>
            <a:pPr lvl="1"/>
            <a:r>
              <a:rPr lang="de-DE" dirty="0"/>
              <a:t>—</a:t>
            </a:r>
          </a:p>
          <a:p>
            <a:pPr lvl="2"/>
            <a:r>
              <a:rPr lang="de-DE" dirty="0"/>
              <a:t>Headline, Frutiger LT </a:t>
            </a:r>
            <a:r>
              <a:rPr lang="de-DE" err="1"/>
              <a:t>Com</a:t>
            </a:r>
            <a:r>
              <a:rPr lang="de-DE"/>
              <a:t> Lt</a:t>
            </a:r>
            <a:r>
              <a:rPr lang="de-DE" dirty="0"/>
              <a:t>, </a:t>
            </a:r>
            <a:br>
              <a:rPr lang="de-DE" dirty="0"/>
            </a:br>
            <a:r>
              <a:rPr lang="de-DE" dirty="0"/>
              <a:t>32 </a:t>
            </a:r>
            <a:r>
              <a:rPr lang="de-DE" dirty="0" err="1"/>
              <a:t>pt</a:t>
            </a:r>
            <a:endParaRPr lang="de-DE" dirty="0"/>
          </a:p>
        </p:txBody>
      </p:sp>
      <p:sp>
        <p:nvSpPr>
          <p:cNvPr id="2" name="Datumsplatzhalter 1">
            <a:extLst>
              <a:ext uri="{FF2B5EF4-FFF2-40B4-BE49-F238E27FC236}">
                <a16:creationId xmlns:a16="http://schemas.microsoft.com/office/drawing/2014/main" id="{9D065BA7-85F8-4EE9-B742-24693D51D89F}"/>
              </a:ext>
            </a:extLst>
          </p:cNvPr>
          <p:cNvSpPr>
            <a:spLocks noGrp="1"/>
          </p:cNvSpPr>
          <p:nvPr>
            <p:ph type="dt" sz="half" idx="12"/>
          </p:nvPr>
        </p:nvSpPr>
        <p:spPr/>
        <p:txBody>
          <a:bodyPr/>
          <a:lstStyle/>
          <a:p>
            <a:fld id="{6FEAC3F2-7FFD-4AA3-B399-D80547284A97}" type="datetime1">
              <a:rPr lang="de-DE" noProof="0" smtClean="0"/>
              <a:t>03.11.2025</a:t>
            </a:fld>
            <a:endParaRPr lang="de-DE" noProof="0" dirty="0"/>
          </a:p>
        </p:txBody>
      </p:sp>
      <p:sp>
        <p:nvSpPr>
          <p:cNvPr id="3" name="Fußzeilenplatzhalter 2">
            <a:extLst>
              <a:ext uri="{FF2B5EF4-FFF2-40B4-BE49-F238E27FC236}">
                <a16:creationId xmlns:a16="http://schemas.microsoft.com/office/drawing/2014/main" id="{A3A42444-18F6-4DEB-8F09-69EB8CDC5A9F}"/>
              </a:ext>
            </a:extLst>
          </p:cNvPr>
          <p:cNvSpPr>
            <a:spLocks noGrp="1"/>
          </p:cNvSpPr>
          <p:nvPr>
            <p:ph type="ftr" sz="quarter" idx="13"/>
          </p:nvPr>
        </p:nvSpPr>
        <p:spPr/>
        <p:txBody>
          <a:bodyPr/>
          <a:lstStyle/>
          <a:p>
            <a:r>
              <a:rPr lang="de-DE" noProof="0"/>
              <a:t>© Fraunhofer ISI</a:t>
            </a:r>
            <a:endParaRPr lang="de-DE" noProof="0" dirty="0"/>
          </a:p>
        </p:txBody>
      </p:sp>
      <p:sp>
        <p:nvSpPr>
          <p:cNvPr id="4" name="Foliennummernplatzhalter 3">
            <a:extLst>
              <a:ext uri="{FF2B5EF4-FFF2-40B4-BE49-F238E27FC236}">
                <a16:creationId xmlns:a16="http://schemas.microsoft.com/office/drawing/2014/main" id="{4FF9E246-7B08-4017-9C02-690D30876177}"/>
              </a:ext>
            </a:extLst>
          </p:cNvPr>
          <p:cNvSpPr>
            <a:spLocks noGrp="1"/>
          </p:cNvSpPr>
          <p:nvPr>
            <p:ph type="sldNum" sz="quarter" idx="14"/>
          </p:nvPr>
        </p:nvSpPr>
        <p:spPr/>
        <p:txBody>
          <a:bodyPr/>
          <a:lstStyle/>
          <a:p>
            <a:fld id="{3D81EE41-304C-41C3-8185-350F2275D756}" type="slidenum">
              <a:rPr lang="de-DE" smtClean="0"/>
              <a:pPr/>
              <a:t>‹Nr.›</a:t>
            </a:fld>
            <a:endParaRPr lang="de-DE"/>
          </a:p>
        </p:txBody>
      </p:sp>
    </p:spTree>
    <p:extLst>
      <p:ext uri="{BB962C8B-B14F-4D97-AF65-F5344CB8AC3E}">
        <p14:creationId xmlns:p14="http://schemas.microsoft.com/office/powerpoint/2010/main" val="20936600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halt – 2 Spalte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C7AF347-EE19-4A49-ACB3-3F7316F7E1D7}"/>
              </a:ext>
            </a:extLst>
          </p:cNvPr>
          <p:cNvGraphicFramePr>
            <a:graphicFrameLocks noChangeAspect="1"/>
          </p:cNvGraphicFramePr>
          <p:nvPr userDrawn="1">
            <p:custDataLst>
              <p:tags r:id="rId1"/>
            </p:custDataLst>
            <p:extLst>
              <p:ext uri="{D42A27DB-BD31-4B8C-83A1-F6EECF244321}">
                <p14:modId xmlns:p14="http://schemas.microsoft.com/office/powerpoint/2010/main" val="20381869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hasCustomPrompt="1"/>
          </p:nvPr>
        </p:nvSpPr>
        <p:spPr/>
        <p:txBody>
          <a:bodyPr vert="horz"/>
          <a:lstStyle/>
          <a:p>
            <a:r>
              <a:rPr lang="de-DE" dirty="0"/>
              <a:t>Headline, Frutiger LT </a:t>
            </a:r>
            <a:r>
              <a:rPr lang="de-DE" err="1"/>
              <a:t>Com</a:t>
            </a:r>
            <a:r>
              <a:rPr lang="de-DE"/>
              <a:t> Bd</a:t>
            </a:r>
            <a:r>
              <a:rPr lang="de-DE" dirty="0"/>
              <a:t>, 24 </a:t>
            </a:r>
            <a:r>
              <a:rPr lang="de-DE" dirty="0" err="1"/>
              <a:t>pt</a:t>
            </a:r>
            <a:endParaRPr lang="en-US" dirty="0"/>
          </a:p>
        </p:txBody>
      </p:sp>
      <p:sp>
        <p:nvSpPr>
          <p:cNvPr id="4" name="Textplatzhalter 3">
            <a:extLst>
              <a:ext uri="{FF2B5EF4-FFF2-40B4-BE49-F238E27FC236}">
                <a16:creationId xmlns:a16="http://schemas.microsoft.com/office/drawing/2014/main" id="{594FD133-02A3-4CCE-886B-5D61839C10ED}"/>
              </a:ext>
            </a:extLst>
          </p:cNvPr>
          <p:cNvSpPr>
            <a:spLocks noGrp="1"/>
          </p:cNvSpPr>
          <p:nvPr>
            <p:ph type="body" sz="quarter" idx="13" hasCustomPrompt="1"/>
          </p:nvPr>
        </p:nvSpPr>
        <p:spPr>
          <a:xfrm>
            <a:off x="479425" y="778321"/>
            <a:ext cx="11233150" cy="318933"/>
          </a:xfrm>
        </p:spPr>
        <p:txBody>
          <a:bodyPr/>
          <a:lstStyle>
            <a:lvl1pPr>
              <a:defRPr sz="2000">
                <a:solidFill>
                  <a:schemeClr val="accent2"/>
                </a:solidFill>
                <a:latin typeface="+mn-lt"/>
              </a:defRPr>
            </a:lvl1pPr>
          </a:lstStyle>
          <a:p>
            <a:r>
              <a:rPr lang="de-DE" dirty="0" err="1"/>
              <a:t>Subline</a:t>
            </a:r>
            <a:r>
              <a:rPr lang="de-DE" dirty="0"/>
              <a:t>, Frutiger LT </a:t>
            </a:r>
            <a:r>
              <a:rPr lang="de-DE" err="1"/>
              <a:t>Com</a:t>
            </a:r>
            <a:r>
              <a:rPr lang="de-DE"/>
              <a:t> Lt</a:t>
            </a:r>
            <a:r>
              <a:rPr lang="de-DE" dirty="0"/>
              <a:t>, 20 </a:t>
            </a:r>
            <a:r>
              <a:rPr lang="de-DE" dirty="0" err="1"/>
              <a:t>pt</a:t>
            </a:r>
            <a:endParaRPr lang="en-US" dirty="0"/>
          </a:p>
        </p:txBody>
      </p:sp>
      <p:sp>
        <p:nvSpPr>
          <p:cNvPr id="5" name="Textplatzhalter 4">
            <a:extLst>
              <a:ext uri="{FF2B5EF4-FFF2-40B4-BE49-F238E27FC236}">
                <a16:creationId xmlns:a16="http://schemas.microsoft.com/office/drawing/2014/main" id="{7A89D932-8DCF-4ABE-8120-3CC2C601E53E}"/>
              </a:ext>
            </a:extLst>
          </p:cNvPr>
          <p:cNvSpPr>
            <a:spLocks noGrp="1"/>
          </p:cNvSpPr>
          <p:nvPr>
            <p:ph type="body" sz="quarter" idx="14" hasCustomPrompt="1"/>
          </p:nvPr>
        </p:nvSpPr>
        <p:spPr>
          <a:xfrm>
            <a:off x="478199" y="1703388"/>
            <a:ext cx="5437188" cy="2640595"/>
          </a:xfrm>
        </p:spPr>
        <p:txBody>
          <a:body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11" name="Textplatzhalter 10">
            <a:extLst>
              <a:ext uri="{FF2B5EF4-FFF2-40B4-BE49-F238E27FC236}">
                <a16:creationId xmlns:a16="http://schemas.microsoft.com/office/drawing/2014/main" id="{77715D3E-BD63-49BD-96CA-087D6CFC2D25}"/>
              </a:ext>
            </a:extLst>
          </p:cNvPr>
          <p:cNvSpPr>
            <a:spLocks noGrp="1"/>
          </p:cNvSpPr>
          <p:nvPr>
            <p:ph type="body" sz="quarter" idx="15" hasCustomPrompt="1"/>
          </p:nvPr>
        </p:nvSpPr>
        <p:spPr>
          <a:xfrm>
            <a:off x="6275388" y="1703388"/>
            <a:ext cx="5437187" cy="2640595"/>
          </a:xfrm>
        </p:spPr>
        <p:txBody>
          <a:body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3" name="Datumsplatzhalter 2">
            <a:extLst>
              <a:ext uri="{FF2B5EF4-FFF2-40B4-BE49-F238E27FC236}">
                <a16:creationId xmlns:a16="http://schemas.microsoft.com/office/drawing/2014/main" id="{502B98C0-CD3B-4858-9EBF-1ABA8A5F4851}"/>
              </a:ext>
            </a:extLst>
          </p:cNvPr>
          <p:cNvSpPr>
            <a:spLocks noGrp="1"/>
          </p:cNvSpPr>
          <p:nvPr>
            <p:ph type="dt" sz="half" idx="16"/>
          </p:nvPr>
        </p:nvSpPr>
        <p:spPr/>
        <p:txBody>
          <a:bodyPr/>
          <a:lstStyle/>
          <a:p>
            <a:fld id="{B6209F03-70C9-4760-BCE3-39DF4609D022}" type="datetime1">
              <a:rPr lang="de-DE" noProof="0" smtClean="0"/>
              <a:t>03.11.2025</a:t>
            </a:fld>
            <a:endParaRPr lang="de-DE" noProof="0" dirty="0"/>
          </a:p>
        </p:txBody>
      </p:sp>
      <p:sp>
        <p:nvSpPr>
          <p:cNvPr id="6" name="Fußzeilenplatzhalter 5">
            <a:extLst>
              <a:ext uri="{FF2B5EF4-FFF2-40B4-BE49-F238E27FC236}">
                <a16:creationId xmlns:a16="http://schemas.microsoft.com/office/drawing/2014/main" id="{0A9339C1-56D0-4552-B568-77AAE6F881E8}"/>
              </a:ext>
            </a:extLst>
          </p:cNvPr>
          <p:cNvSpPr>
            <a:spLocks noGrp="1"/>
          </p:cNvSpPr>
          <p:nvPr>
            <p:ph type="ftr" sz="quarter" idx="17"/>
          </p:nvPr>
        </p:nvSpPr>
        <p:spPr/>
        <p:txBody>
          <a:bodyPr/>
          <a:lstStyle/>
          <a:p>
            <a:r>
              <a:rPr lang="de-DE" noProof="0"/>
              <a:t>© Fraunhofer ISI</a:t>
            </a:r>
            <a:endParaRPr lang="de-DE" noProof="0" dirty="0"/>
          </a:p>
        </p:txBody>
      </p:sp>
      <p:sp>
        <p:nvSpPr>
          <p:cNvPr id="12" name="Foliennummernplatzhalter 11">
            <a:extLst>
              <a:ext uri="{FF2B5EF4-FFF2-40B4-BE49-F238E27FC236}">
                <a16:creationId xmlns:a16="http://schemas.microsoft.com/office/drawing/2014/main" id="{5C5B5A5E-5260-4ADB-9A78-B7522733BFDA}"/>
              </a:ext>
            </a:extLst>
          </p:cNvPr>
          <p:cNvSpPr>
            <a:spLocks noGrp="1"/>
          </p:cNvSpPr>
          <p:nvPr>
            <p:ph type="sldNum" sz="quarter" idx="18"/>
          </p:nvPr>
        </p:nvSpPr>
        <p:spPr/>
        <p:txBody>
          <a:bodyPr/>
          <a:lstStyle/>
          <a:p>
            <a:fld id="{3D81EE41-304C-41C3-8185-350F2275D756}" type="slidenum">
              <a:rPr lang="de-DE" smtClean="0"/>
              <a:pPr/>
              <a:t>‹Nr.›</a:t>
            </a:fld>
            <a:endParaRPr lang="de-DE"/>
          </a:p>
        </p:txBody>
      </p:sp>
    </p:spTree>
    <p:extLst>
      <p:ext uri="{BB962C8B-B14F-4D97-AF65-F5344CB8AC3E}">
        <p14:creationId xmlns:p14="http://schemas.microsoft.com/office/powerpoint/2010/main" val="2905429215"/>
      </p:ext>
    </p:extLst>
  </p:cSld>
  <p:clrMapOvr>
    <a:masterClrMapping/>
  </p:clrMapOvr>
  <p:extLst>
    <p:ext uri="{DCECCB84-F9BA-43D5-87BE-67443E8EF086}">
      <p15:sldGuideLst xmlns:p15="http://schemas.microsoft.com/office/powerpoint/2012/main">
        <p15:guide id="1" pos="3953" userDrawn="1">
          <p15:clr>
            <a:srgbClr val="FBAE40"/>
          </p15:clr>
        </p15:guide>
        <p15:guide id="2" pos="3727"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nhalt – 3 Spalten">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19BFEDD4-0A61-4DAA-847E-5542C0836BF5}"/>
              </a:ext>
            </a:extLst>
          </p:cNvPr>
          <p:cNvGraphicFramePr>
            <a:graphicFrameLocks noChangeAspect="1"/>
          </p:cNvGraphicFramePr>
          <p:nvPr userDrawn="1">
            <p:custDataLst>
              <p:tags r:id="rId1"/>
            </p:custDataLst>
            <p:extLst>
              <p:ext uri="{D42A27DB-BD31-4B8C-83A1-F6EECF244321}">
                <p14:modId xmlns:p14="http://schemas.microsoft.com/office/powerpoint/2010/main" val="18152085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hasCustomPrompt="1"/>
          </p:nvPr>
        </p:nvSpPr>
        <p:spPr/>
        <p:txBody>
          <a:bodyPr vert="horz"/>
          <a:lstStyle/>
          <a:p>
            <a:r>
              <a:rPr lang="de-DE" dirty="0"/>
              <a:t>Headline, Frutiger LT </a:t>
            </a:r>
            <a:r>
              <a:rPr lang="de-DE" err="1"/>
              <a:t>Com</a:t>
            </a:r>
            <a:r>
              <a:rPr lang="de-DE"/>
              <a:t> Bd</a:t>
            </a:r>
            <a:r>
              <a:rPr lang="de-DE" dirty="0"/>
              <a:t>, 24 </a:t>
            </a:r>
            <a:r>
              <a:rPr lang="de-DE" dirty="0" err="1"/>
              <a:t>pt</a:t>
            </a:r>
            <a:endParaRPr lang="en-US" dirty="0"/>
          </a:p>
        </p:txBody>
      </p:sp>
      <p:sp>
        <p:nvSpPr>
          <p:cNvPr id="4" name="Textplatzhalter 3">
            <a:extLst>
              <a:ext uri="{FF2B5EF4-FFF2-40B4-BE49-F238E27FC236}">
                <a16:creationId xmlns:a16="http://schemas.microsoft.com/office/drawing/2014/main" id="{841153CC-8B9B-4F23-A87D-CDC7D540D2D7}"/>
              </a:ext>
            </a:extLst>
          </p:cNvPr>
          <p:cNvSpPr>
            <a:spLocks noGrp="1"/>
          </p:cNvSpPr>
          <p:nvPr>
            <p:ph type="body" sz="quarter" idx="13" hasCustomPrompt="1"/>
          </p:nvPr>
        </p:nvSpPr>
        <p:spPr>
          <a:xfrm>
            <a:off x="479425" y="778321"/>
            <a:ext cx="11233150" cy="319318"/>
          </a:xfrm>
        </p:spPr>
        <p:txBody>
          <a:bodyPr/>
          <a:lstStyle>
            <a:lvl1pPr>
              <a:defRPr sz="2000">
                <a:solidFill>
                  <a:schemeClr val="accent2"/>
                </a:solidFill>
                <a:latin typeface="+mn-lt"/>
              </a:defRPr>
            </a:lvl1pPr>
          </a:lstStyle>
          <a:p>
            <a:r>
              <a:rPr lang="de-DE" dirty="0" err="1"/>
              <a:t>Subline</a:t>
            </a:r>
            <a:r>
              <a:rPr lang="de-DE" dirty="0"/>
              <a:t>, Frutiger LT </a:t>
            </a:r>
            <a:r>
              <a:rPr lang="de-DE" err="1"/>
              <a:t>Com</a:t>
            </a:r>
            <a:r>
              <a:rPr lang="de-DE"/>
              <a:t> Lt</a:t>
            </a:r>
            <a:r>
              <a:rPr lang="de-DE" dirty="0"/>
              <a:t>, 20 </a:t>
            </a:r>
            <a:r>
              <a:rPr lang="de-DE" dirty="0" err="1"/>
              <a:t>pt</a:t>
            </a:r>
            <a:endParaRPr lang="en-US" dirty="0"/>
          </a:p>
        </p:txBody>
      </p:sp>
      <p:sp>
        <p:nvSpPr>
          <p:cNvPr id="5" name="Textplatzhalter 4">
            <a:extLst>
              <a:ext uri="{FF2B5EF4-FFF2-40B4-BE49-F238E27FC236}">
                <a16:creationId xmlns:a16="http://schemas.microsoft.com/office/drawing/2014/main" id="{5AAA71AE-8A22-4F1C-8598-F96615B924D7}"/>
              </a:ext>
            </a:extLst>
          </p:cNvPr>
          <p:cNvSpPr>
            <a:spLocks noGrp="1"/>
          </p:cNvSpPr>
          <p:nvPr>
            <p:ph type="body" sz="quarter" idx="14" hasCustomPrompt="1"/>
          </p:nvPr>
        </p:nvSpPr>
        <p:spPr>
          <a:xfrm>
            <a:off x="478199" y="1703388"/>
            <a:ext cx="3492500" cy="2640595"/>
          </a:xfrm>
        </p:spPr>
        <p:txBody>
          <a:body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11" name="Textplatzhalter 10">
            <a:extLst>
              <a:ext uri="{FF2B5EF4-FFF2-40B4-BE49-F238E27FC236}">
                <a16:creationId xmlns:a16="http://schemas.microsoft.com/office/drawing/2014/main" id="{6F587FD1-7E1D-43C5-AEEB-11FB82BEE617}"/>
              </a:ext>
            </a:extLst>
          </p:cNvPr>
          <p:cNvSpPr>
            <a:spLocks noGrp="1"/>
          </p:cNvSpPr>
          <p:nvPr>
            <p:ph type="body" sz="quarter" idx="15" hasCustomPrompt="1"/>
          </p:nvPr>
        </p:nvSpPr>
        <p:spPr>
          <a:xfrm>
            <a:off x="4332288" y="1703388"/>
            <a:ext cx="3492500" cy="2640595"/>
          </a:xfrm>
        </p:spPr>
        <p:txBody>
          <a:bodyPr/>
          <a:lstStyle>
            <a:lvl9pPr>
              <a:buAutoNum type="arabicPeriod"/>
              <a:defRPr/>
            </a:lvl9p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13" name="Textplatzhalter 12">
            <a:extLst>
              <a:ext uri="{FF2B5EF4-FFF2-40B4-BE49-F238E27FC236}">
                <a16:creationId xmlns:a16="http://schemas.microsoft.com/office/drawing/2014/main" id="{2D288D47-B1E2-4566-B8EC-6D108A695254}"/>
              </a:ext>
            </a:extLst>
          </p:cNvPr>
          <p:cNvSpPr>
            <a:spLocks noGrp="1"/>
          </p:cNvSpPr>
          <p:nvPr>
            <p:ph type="body" sz="quarter" idx="16" hasCustomPrompt="1"/>
          </p:nvPr>
        </p:nvSpPr>
        <p:spPr>
          <a:xfrm>
            <a:off x="8220075" y="1703388"/>
            <a:ext cx="3492500" cy="2740025"/>
          </a:xfrm>
        </p:spPr>
        <p:txBody>
          <a:body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3" name="Datumsplatzhalter 2">
            <a:extLst>
              <a:ext uri="{FF2B5EF4-FFF2-40B4-BE49-F238E27FC236}">
                <a16:creationId xmlns:a16="http://schemas.microsoft.com/office/drawing/2014/main" id="{D2C97856-E56E-4A7B-9E6B-645BE57712DA}"/>
              </a:ext>
            </a:extLst>
          </p:cNvPr>
          <p:cNvSpPr>
            <a:spLocks noGrp="1"/>
          </p:cNvSpPr>
          <p:nvPr>
            <p:ph type="dt" sz="half" idx="17"/>
          </p:nvPr>
        </p:nvSpPr>
        <p:spPr/>
        <p:txBody>
          <a:bodyPr/>
          <a:lstStyle/>
          <a:p>
            <a:fld id="{03BB324E-0652-4956-802B-22F90E9AE02A}" type="datetime1">
              <a:rPr lang="de-DE" noProof="0" smtClean="0"/>
              <a:t>03.11.2025</a:t>
            </a:fld>
            <a:endParaRPr lang="de-DE" noProof="0" dirty="0"/>
          </a:p>
        </p:txBody>
      </p:sp>
      <p:sp>
        <p:nvSpPr>
          <p:cNvPr id="6" name="Fußzeilenplatzhalter 5">
            <a:extLst>
              <a:ext uri="{FF2B5EF4-FFF2-40B4-BE49-F238E27FC236}">
                <a16:creationId xmlns:a16="http://schemas.microsoft.com/office/drawing/2014/main" id="{4167E4E3-ED26-4131-9FAE-8897857FA6CA}"/>
              </a:ext>
            </a:extLst>
          </p:cNvPr>
          <p:cNvSpPr>
            <a:spLocks noGrp="1"/>
          </p:cNvSpPr>
          <p:nvPr>
            <p:ph type="ftr" sz="quarter" idx="18"/>
          </p:nvPr>
        </p:nvSpPr>
        <p:spPr/>
        <p:txBody>
          <a:bodyPr/>
          <a:lstStyle/>
          <a:p>
            <a:r>
              <a:rPr lang="de-DE" noProof="0"/>
              <a:t>© Fraunhofer ISI</a:t>
            </a:r>
            <a:endParaRPr lang="de-DE" noProof="0" dirty="0"/>
          </a:p>
        </p:txBody>
      </p:sp>
      <p:sp>
        <p:nvSpPr>
          <p:cNvPr id="12" name="Foliennummernplatzhalter 11">
            <a:extLst>
              <a:ext uri="{FF2B5EF4-FFF2-40B4-BE49-F238E27FC236}">
                <a16:creationId xmlns:a16="http://schemas.microsoft.com/office/drawing/2014/main" id="{9BAB7EBF-0F2E-4271-97C4-6F0AE76E65E7}"/>
              </a:ext>
            </a:extLst>
          </p:cNvPr>
          <p:cNvSpPr>
            <a:spLocks noGrp="1"/>
          </p:cNvSpPr>
          <p:nvPr>
            <p:ph type="sldNum" sz="quarter" idx="19"/>
          </p:nvPr>
        </p:nvSpPr>
        <p:spPr/>
        <p:txBody>
          <a:bodyPr/>
          <a:lstStyle/>
          <a:p>
            <a:fld id="{3D81EE41-304C-41C3-8185-350F2275D756}" type="slidenum">
              <a:rPr lang="de-DE" smtClean="0"/>
              <a:pPr/>
              <a:t>‹Nr.›</a:t>
            </a:fld>
            <a:endParaRPr lang="de-DE"/>
          </a:p>
        </p:txBody>
      </p:sp>
    </p:spTree>
    <p:extLst>
      <p:ext uri="{BB962C8B-B14F-4D97-AF65-F5344CB8AC3E}">
        <p14:creationId xmlns:p14="http://schemas.microsoft.com/office/powerpoint/2010/main" val="682182372"/>
      </p:ext>
    </p:extLst>
  </p:cSld>
  <p:clrMapOvr>
    <a:masterClrMapping/>
  </p:clrMapOvr>
  <p:extLst>
    <p:ext uri="{DCECCB84-F9BA-43D5-87BE-67443E8EF086}">
      <p15:sldGuideLst xmlns:p15="http://schemas.microsoft.com/office/powerpoint/2012/main">
        <p15:guide id="1" pos="2502" userDrawn="1">
          <p15:clr>
            <a:srgbClr val="FBAE40"/>
          </p15:clr>
        </p15:guide>
        <p15:guide id="2" pos="2729" userDrawn="1">
          <p15:clr>
            <a:srgbClr val="FBAE40"/>
          </p15:clr>
        </p15:guide>
        <p15:guide id="3" pos="4929" userDrawn="1">
          <p15:clr>
            <a:srgbClr val="FBAE40"/>
          </p15:clr>
        </p15:guide>
        <p15:guide id="4" pos="5178"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nhalt – 4 Spalte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C7AF347-EE19-4A49-ACB3-3F7316F7E1D7}"/>
              </a:ext>
            </a:extLst>
          </p:cNvPr>
          <p:cNvGraphicFramePr>
            <a:graphicFrameLocks noChangeAspect="1"/>
          </p:cNvGraphicFramePr>
          <p:nvPr userDrawn="1">
            <p:custDataLst>
              <p:tags r:id="rId1"/>
            </p:custDataLst>
            <p:extLst>
              <p:ext uri="{D42A27DB-BD31-4B8C-83A1-F6EECF244321}">
                <p14:modId xmlns:p14="http://schemas.microsoft.com/office/powerpoint/2010/main" val="9621238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2C7AF347-EE19-4A49-ACB3-3F7316F7E1D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hasCustomPrompt="1"/>
          </p:nvPr>
        </p:nvSpPr>
        <p:spPr/>
        <p:txBody>
          <a:bodyPr vert="horz"/>
          <a:lstStyle/>
          <a:p>
            <a:r>
              <a:rPr lang="de-DE" dirty="0"/>
              <a:t>Headline, Frutiger LT </a:t>
            </a:r>
            <a:r>
              <a:rPr lang="de-DE" err="1"/>
              <a:t>Com</a:t>
            </a:r>
            <a:r>
              <a:rPr lang="de-DE"/>
              <a:t> Bd</a:t>
            </a:r>
            <a:r>
              <a:rPr lang="de-DE" dirty="0"/>
              <a:t>, 24 </a:t>
            </a:r>
            <a:r>
              <a:rPr lang="de-DE" dirty="0" err="1"/>
              <a:t>pt</a:t>
            </a:r>
            <a:endParaRPr lang="en-US" dirty="0"/>
          </a:p>
        </p:txBody>
      </p:sp>
      <p:sp>
        <p:nvSpPr>
          <p:cNvPr id="4" name="Textplatzhalter 3">
            <a:extLst>
              <a:ext uri="{FF2B5EF4-FFF2-40B4-BE49-F238E27FC236}">
                <a16:creationId xmlns:a16="http://schemas.microsoft.com/office/drawing/2014/main" id="{38C0110F-2625-4571-AE19-B8D78EAA1F97}"/>
              </a:ext>
            </a:extLst>
          </p:cNvPr>
          <p:cNvSpPr>
            <a:spLocks noGrp="1"/>
          </p:cNvSpPr>
          <p:nvPr>
            <p:ph type="body" sz="quarter" idx="13" hasCustomPrompt="1"/>
          </p:nvPr>
        </p:nvSpPr>
        <p:spPr>
          <a:xfrm>
            <a:off x="479425" y="778321"/>
            <a:ext cx="11233150" cy="319318"/>
          </a:xfrm>
        </p:spPr>
        <p:txBody>
          <a:bodyPr/>
          <a:lstStyle>
            <a:lvl1pPr>
              <a:defRPr sz="2000">
                <a:solidFill>
                  <a:schemeClr val="accent2"/>
                </a:solidFill>
                <a:latin typeface="+mn-lt"/>
              </a:defRPr>
            </a:lvl1pPr>
          </a:lstStyle>
          <a:p>
            <a:r>
              <a:rPr lang="de-DE" dirty="0" err="1"/>
              <a:t>Subline</a:t>
            </a:r>
            <a:r>
              <a:rPr lang="de-DE" dirty="0"/>
              <a:t>, Frutiger LT </a:t>
            </a:r>
            <a:r>
              <a:rPr lang="de-DE" err="1"/>
              <a:t>Com</a:t>
            </a:r>
            <a:r>
              <a:rPr lang="de-DE"/>
              <a:t> Lt</a:t>
            </a:r>
            <a:r>
              <a:rPr lang="de-DE" dirty="0"/>
              <a:t>, 20 </a:t>
            </a:r>
            <a:r>
              <a:rPr lang="de-DE" dirty="0" err="1"/>
              <a:t>pt</a:t>
            </a:r>
            <a:endParaRPr lang="en-US" dirty="0"/>
          </a:p>
        </p:txBody>
      </p:sp>
      <p:sp>
        <p:nvSpPr>
          <p:cNvPr id="5" name="Textplatzhalter 4">
            <a:extLst>
              <a:ext uri="{FF2B5EF4-FFF2-40B4-BE49-F238E27FC236}">
                <a16:creationId xmlns:a16="http://schemas.microsoft.com/office/drawing/2014/main" id="{79EF34A9-6B75-4492-8A12-35A87E55C8A4}"/>
              </a:ext>
            </a:extLst>
          </p:cNvPr>
          <p:cNvSpPr>
            <a:spLocks noGrp="1"/>
          </p:cNvSpPr>
          <p:nvPr>
            <p:ph type="body" sz="quarter" idx="14" hasCustomPrompt="1"/>
          </p:nvPr>
        </p:nvSpPr>
        <p:spPr>
          <a:xfrm>
            <a:off x="478199" y="1703388"/>
            <a:ext cx="2520950" cy="2640595"/>
          </a:xfrm>
        </p:spPr>
        <p:txBody>
          <a:body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8" name="Textplatzhalter 7">
            <a:extLst>
              <a:ext uri="{FF2B5EF4-FFF2-40B4-BE49-F238E27FC236}">
                <a16:creationId xmlns:a16="http://schemas.microsoft.com/office/drawing/2014/main" id="{2E310D88-98AF-4753-BFFB-0D7937A97280}"/>
              </a:ext>
            </a:extLst>
          </p:cNvPr>
          <p:cNvSpPr>
            <a:spLocks noGrp="1"/>
          </p:cNvSpPr>
          <p:nvPr>
            <p:ph type="body" sz="quarter" idx="15" hasCustomPrompt="1"/>
          </p:nvPr>
        </p:nvSpPr>
        <p:spPr>
          <a:xfrm>
            <a:off x="3395663" y="1703388"/>
            <a:ext cx="2520950" cy="2640595"/>
          </a:xfrm>
        </p:spPr>
        <p:txBody>
          <a:body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10" name="Textplatzhalter 9">
            <a:extLst>
              <a:ext uri="{FF2B5EF4-FFF2-40B4-BE49-F238E27FC236}">
                <a16:creationId xmlns:a16="http://schemas.microsoft.com/office/drawing/2014/main" id="{CBED3F47-FB9A-471A-8A6D-C6AC2320A9A4}"/>
              </a:ext>
            </a:extLst>
          </p:cNvPr>
          <p:cNvSpPr>
            <a:spLocks noGrp="1"/>
          </p:cNvSpPr>
          <p:nvPr>
            <p:ph type="body" sz="quarter" idx="16" hasCustomPrompt="1"/>
          </p:nvPr>
        </p:nvSpPr>
        <p:spPr>
          <a:xfrm>
            <a:off x="6275388" y="1703388"/>
            <a:ext cx="2520950" cy="2640595"/>
          </a:xfrm>
        </p:spPr>
        <p:txBody>
          <a:body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15" name="Textplatzhalter 14">
            <a:extLst>
              <a:ext uri="{FF2B5EF4-FFF2-40B4-BE49-F238E27FC236}">
                <a16:creationId xmlns:a16="http://schemas.microsoft.com/office/drawing/2014/main" id="{A4C0EBAA-DEB8-42ED-9FF0-97A1433AEB53}"/>
              </a:ext>
            </a:extLst>
          </p:cNvPr>
          <p:cNvSpPr>
            <a:spLocks noGrp="1"/>
          </p:cNvSpPr>
          <p:nvPr>
            <p:ph type="body" sz="quarter" idx="17" hasCustomPrompt="1"/>
          </p:nvPr>
        </p:nvSpPr>
        <p:spPr>
          <a:xfrm>
            <a:off x="9191625" y="1703388"/>
            <a:ext cx="2520950" cy="2640595"/>
          </a:xfrm>
        </p:spPr>
        <p:txBody>
          <a:body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3" name="Datumsplatzhalter 2">
            <a:extLst>
              <a:ext uri="{FF2B5EF4-FFF2-40B4-BE49-F238E27FC236}">
                <a16:creationId xmlns:a16="http://schemas.microsoft.com/office/drawing/2014/main" id="{27CDA72C-07CE-4657-8099-B172E870DCFC}"/>
              </a:ext>
            </a:extLst>
          </p:cNvPr>
          <p:cNvSpPr>
            <a:spLocks noGrp="1"/>
          </p:cNvSpPr>
          <p:nvPr>
            <p:ph type="dt" sz="half" idx="18"/>
          </p:nvPr>
        </p:nvSpPr>
        <p:spPr/>
        <p:txBody>
          <a:bodyPr/>
          <a:lstStyle/>
          <a:p>
            <a:fld id="{0E878C98-6804-4E74-85B1-6C6481F1CF28}" type="datetime1">
              <a:rPr lang="de-DE" noProof="0" smtClean="0"/>
              <a:t>03.11.2025</a:t>
            </a:fld>
            <a:endParaRPr lang="de-DE" noProof="0" dirty="0"/>
          </a:p>
        </p:txBody>
      </p:sp>
      <p:sp>
        <p:nvSpPr>
          <p:cNvPr id="6" name="Fußzeilenplatzhalter 5">
            <a:extLst>
              <a:ext uri="{FF2B5EF4-FFF2-40B4-BE49-F238E27FC236}">
                <a16:creationId xmlns:a16="http://schemas.microsoft.com/office/drawing/2014/main" id="{CED38EC9-DDD7-4F50-82AB-C2270DB3077B}"/>
              </a:ext>
            </a:extLst>
          </p:cNvPr>
          <p:cNvSpPr>
            <a:spLocks noGrp="1"/>
          </p:cNvSpPr>
          <p:nvPr>
            <p:ph type="ftr" sz="quarter" idx="19"/>
          </p:nvPr>
        </p:nvSpPr>
        <p:spPr/>
        <p:txBody>
          <a:bodyPr/>
          <a:lstStyle/>
          <a:p>
            <a:r>
              <a:rPr lang="de-DE" noProof="0"/>
              <a:t>© Fraunhofer ISI</a:t>
            </a:r>
            <a:endParaRPr lang="de-DE" noProof="0" dirty="0"/>
          </a:p>
        </p:txBody>
      </p:sp>
      <p:sp>
        <p:nvSpPr>
          <p:cNvPr id="9" name="Foliennummernplatzhalter 8">
            <a:extLst>
              <a:ext uri="{FF2B5EF4-FFF2-40B4-BE49-F238E27FC236}">
                <a16:creationId xmlns:a16="http://schemas.microsoft.com/office/drawing/2014/main" id="{5164EA96-4C0A-4998-B81C-3BACDCEA4AA9}"/>
              </a:ext>
            </a:extLst>
          </p:cNvPr>
          <p:cNvSpPr>
            <a:spLocks noGrp="1"/>
          </p:cNvSpPr>
          <p:nvPr>
            <p:ph type="sldNum" sz="quarter" idx="20"/>
          </p:nvPr>
        </p:nvSpPr>
        <p:spPr/>
        <p:txBody>
          <a:bodyPr/>
          <a:lstStyle/>
          <a:p>
            <a:fld id="{3D81EE41-304C-41C3-8185-350F2275D756}" type="slidenum">
              <a:rPr lang="de-DE" smtClean="0"/>
              <a:pPr/>
              <a:t>‹Nr.›</a:t>
            </a:fld>
            <a:endParaRPr lang="de-DE"/>
          </a:p>
        </p:txBody>
      </p:sp>
    </p:spTree>
    <p:extLst>
      <p:ext uri="{BB962C8B-B14F-4D97-AF65-F5344CB8AC3E}">
        <p14:creationId xmlns:p14="http://schemas.microsoft.com/office/powerpoint/2010/main" val="2347060097"/>
      </p:ext>
    </p:extLst>
  </p:cSld>
  <p:clrMapOvr>
    <a:masterClrMapping/>
  </p:clrMapOvr>
  <p:extLst>
    <p:ext uri="{DCECCB84-F9BA-43D5-87BE-67443E8EF086}">
      <p15:sldGuideLst xmlns:p15="http://schemas.microsoft.com/office/powerpoint/2012/main">
        <p15:guide id="1" pos="3953">
          <p15:clr>
            <a:srgbClr val="FBAE40"/>
          </p15:clr>
        </p15:guide>
        <p15:guide id="2" pos="3727">
          <p15:clr>
            <a:srgbClr val="FBAE40"/>
          </p15:clr>
        </p15:guide>
        <p15:guide id="3" pos="2139" userDrawn="1">
          <p15:clr>
            <a:srgbClr val="FBAE40"/>
          </p15:clr>
        </p15:guide>
        <p15:guide id="4" pos="1890" userDrawn="1">
          <p15:clr>
            <a:srgbClr val="FBAE40"/>
          </p15:clr>
        </p15:guide>
        <p15:guide id="5" pos="5541" userDrawn="1">
          <p15:clr>
            <a:srgbClr val="FBAE40"/>
          </p15:clr>
        </p15:guide>
        <p15:guide id="6" pos="579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halt – 2 Spalten mit Bi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33CE2A8B-DF0C-4ED8-B188-C82210FB6606}"/>
              </a:ext>
            </a:extLst>
          </p:cNvPr>
          <p:cNvGraphicFramePr>
            <a:graphicFrameLocks noChangeAspect="1"/>
          </p:cNvGraphicFramePr>
          <p:nvPr userDrawn="1">
            <p:custDataLst>
              <p:tags r:id="rId1"/>
            </p:custDataLst>
            <p:extLst>
              <p:ext uri="{D42A27DB-BD31-4B8C-83A1-F6EECF244321}">
                <p14:modId xmlns:p14="http://schemas.microsoft.com/office/powerpoint/2010/main" val="19320538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Bildplatzhalter 13">
            <a:extLst>
              <a:ext uri="{FF2B5EF4-FFF2-40B4-BE49-F238E27FC236}">
                <a16:creationId xmlns:a16="http://schemas.microsoft.com/office/drawing/2014/main" id="{CFAEF65E-2013-4B54-9E56-910C87DFAA2D}"/>
              </a:ext>
            </a:extLst>
          </p:cNvPr>
          <p:cNvSpPr>
            <a:spLocks noGrp="1"/>
          </p:cNvSpPr>
          <p:nvPr>
            <p:ph type="pic" sz="quarter" idx="13"/>
          </p:nvPr>
        </p:nvSpPr>
        <p:spPr bwMode="gray">
          <a:xfrm>
            <a:off x="6275388" y="1"/>
            <a:ext cx="5916612" cy="6153149"/>
          </a:xfrm>
          <a:custGeom>
            <a:avLst/>
            <a:gdLst>
              <a:gd name="connsiteX0" fmla="*/ 0 w 5916612"/>
              <a:gd name="connsiteY0" fmla="*/ 0 h 6156325"/>
              <a:gd name="connsiteX1" fmla="*/ 5916612 w 5916612"/>
              <a:gd name="connsiteY1" fmla="*/ 0 h 6156325"/>
              <a:gd name="connsiteX2" fmla="*/ 5916612 w 5916612"/>
              <a:gd name="connsiteY2" fmla="*/ 6156325 h 6156325"/>
              <a:gd name="connsiteX3" fmla="*/ 0 w 5916612"/>
              <a:gd name="connsiteY3" fmla="*/ 6156325 h 6156325"/>
            </a:gdLst>
            <a:ahLst/>
            <a:cxnLst>
              <a:cxn ang="0">
                <a:pos x="connsiteX0" y="connsiteY0"/>
              </a:cxn>
              <a:cxn ang="0">
                <a:pos x="connsiteX1" y="connsiteY1"/>
              </a:cxn>
              <a:cxn ang="0">
                <a:pos x="connsiteX2" y="connsiteY2"/>
              </a:cxn>
              <a:cxn ang="0">
                <a:pos x="connsiteX3" y="connsiteY3"/>
              </a:cxn>
            </a:cxnLst>
            <a:rect l="l" t="t" r="r" b="b"/>
            <a:pathLst>
              <a:path w="5916612" h="6156325">
                <a:moveTo>
                  <a:pt x="0" y="0"/>
                </a:moveTo>
                <a:lnTo>
                  <a:pt x="5916612" y="0"/>
                </a:lnTo>
                <a:lnTo>
                  <a:pt x="5916612" y="6156325"/>
                </a:lnTo>
                <a:lnTo>
                  <a:pt x="0" y="6156325"/>
                </a:lnTo>
                <a:close/>
              </a:path>
            </a:pathLst>
          </a:custGeom>
          <a:solidFill>
            <a:schemeClr val="bg2">
              <a:lumMod val="20000"/>
              <a:lumOff val="80000"/>
            </a:schemeClr>
          </a:solidFill>
        </p:spPr>
        <p:txBody>
          <a:bodyPr wrap="square">
            <a:noAutofit/>
          </a:bodyPr>
          <a:lstStyle>
            <a:lvl1pPr>
              <a:defRPr>
                <a:solidFill>
                  <a:schemeClr val="bg1"/>
                </a:solidFill>
              </a:defRPr>
            </a:lvl1pPr>
          </a:lstStyle>
          <a:p>
            <a:r>
              <a:rPr lang="de-DE"/>
              <a:t>Bild durch Klicken auf Symbol hinzufügen</a:t>
            </a:r>
            <a:endParaRPr lang="en-US"/>
          </a:p>
        </p:txBody>
      </p:sp>
      <p:sp>
        <p:nvSpPr>
          <p:cNvPr id="2" name="Titel 1">
            <a:extLst>
              <a:ext uri="{FF2B5EF4-FFF2-40B4-BE49-F238E27FC236}">
                <a16:creationId xmlns:a16="http://schemas.microsoft.com/office/drawing/2014/main" id="{C16DB4C6-EB43-4DAF-85FB-3D5502FB732E}"/>
              </a:ext>
            </a:extLst>
          </p:cNvPr>
          <p:cNvSpPr>
            <a:spLocks noGrp="1"/>
          </p:cNvSpPr>
          <p:nvPr>
            <p:ph type="title" hasCustomPrompt="1"/>
          </p:nvPr>
        </p:nvSpPr>
        <p:spPr>
          <a:xfrm>
            <a:off x="479425" y="395588"/>
            <a:ext cx="5437188" cy="382733"/>
          </a:xfrm>
        </p:spPr>
        <p:txBody>
          <a:bodyPr vert="horz"/>
          <a:lstStyle/>
          <a:p>
            <a:r>
              <a:rPr lang="de-DE" dirty="0"/>
              <a:t>Headline, Frutiger LT </a:t>
            </a:r>
            <a:r>
              <a:rPr lang="de-DE" err="1"/>
              <a:t>Com</a:t>
            </a:r>
            <a:r>
              <a:rPr lang="de-DE"/>
              <a:t> Bd</a:t>
            </a:r>
            <a:r>
              <a:rPr lang="de-DE" dirty="0"/>
              <a:t>, 24 </a:t>
            </a:r>
            <a:r>
              <a:rPr lang="de-DE" dirty="0" err="1"/>
              <a:t>pt</a:t>
            </a:r>
            <a:endParaRPr lang="en-US" dirty="0"/>
          </a:p>
        </p:txBody>
      </p:sp>
      <p:sp>
        <p:nvSpPr>
          <p:cNvPr id="5" name="Textplatzhalter 4">
            <a:extLst>
              <a:ext uri="{FF2B5EF4-FFF2-40B4-BE49-F238E27FC236}">
                <a16:creationId xmlns:a16="http://schemas.microsoft.com/office/drawing/2014/main" id="{B238F142-8C02-4935-B629-B6251A26C16E}"/>
              </a:ext>
            </a:extLst>
          </p:cNvPr>
          <p:cNvSpPr>
            <a:spLocks noGrp="1"/>
          </p:cNvSpPr>
          <p:nvPr>
            <p:ph type="body" sz="quarter" idx="17" hasCustomPrompt="1"/>
          </p:nvPr>
        </p:nvSpPr>
        <p:spPr>
          <a:xfrm>
            <a:off x="479425" y="778321"/>
            <a:ext cx="5437188" cy="318933"/>
          </a:xfrm>
        </p:spPr>
        <p:txBody>
          <a:bodyPr/>
          <a:lstStyle>
            <a:lvl1pPr>
              <a:defRPr sz="2000">
                <a:solidFill>
                  <a:schemeClr val="accent2"/>
                </a:solidFill>
                <a:latin typeface="+mn-lt"/>
              </a:defRPr>
            </a:lvl1pPr>
          </a:lstStyle>
          <a:p>
            <a:r>
              <a:rPr lang="de-DE" dirty="0" err="1"/>
              <a:t>Subline</a:t>
            </a:r>
            <a:r>
              <a:rPr lang="de-DE" dirty="0"/>
              <a:t>, Frutiger LT </a:t>
            </a:r>
            <a:r>
              <a:rPr lang="de-DE" err="1"/>
              <a:t>Com</a:t>
            </a:r>
            <a:r>
              <a:rPr lang="de-DE"/>
              <a:t> Lt</a:t>
            </a:r>
            <a:r>
              <a:rPr lang="de-DE" dirty="0"/>
              <a:t>, 20 </a:t>
            </a:r>
            <a:r>
              <a:rPr lang="de-DE" dirty="0" err="1"/>
              <a:t>pt</a:t>
            </a:r>
            <a:endParaRPr lang="en-US" dirty="0"/>
          </a:p>
        </p:txBody>
      </p:sp>
      <p:sp>
        <p:nvSpPr>
          <p:cNvPr id="4" name="Textplatzhalter 3">
            <a:extLst>
              <a:ext uri="{FF2B5EF4-FFF2-40B4-BE49-F238E27FC236}">
                <a16:creationId xmlns:a16="http://schemas.microsoft.com/office/drawing/2014/main" id="{C34FD108-BE77-4119-8953-7B3B60E98A00}"/>
              </a:ext>
            </a:extLst>
          </p:cNvPr>
          <p:cNvSpPr>
            <a:spLocks noGrp="1"/>
          </p:cNvSpPr>
          <p:nvPr>
            <p:ph type="body" sz="quarter" idx="18" hasCustomPrompt="1"/>
          </p:nvPr>
        </p:nvSpPr>
        <p:spPr>
          <a:xfrm>
            <a:off x="478199" y="1703388"/>
            <a:ext cx="5437188" cy="2640595"/>
          </a:xfrm>
        </p:spPr>
        <p:txBody>
          <a:body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3" name="Datumsplatzhalter 2">
            <a:extLst>
              <a:ext uri="{FF2B5EF4-FFF2-40B4-BE49-F238E27FC236}">
                <a16:creationId xmlns:a16="http://schemas.microsoft.com/office/drawing/2014/main" id="{8B02C48D-A93F-4C6A-B03C-EBD08B60F12B}"/>
              </a:ext>
            </a:extLst>
          </p:cNvPr>
          <p:cNvSpPr>
            <a:spLocks noGrp="1"/>
          </p:cNvSpPr>
          <p:nvPr>
            <p:ph type="dt" sz="half" idx="19"/>
          </p:nvPr>
        </p:nvSpPr>
        <p:spPr/>
        <p:txBody>
          <a:bodyPr/>
          <a:lstStyle/>
          <a:p>
            <a:fld id="{2EE5FE33-A688-4E76-84C7-6AE86CD5F545}" type="datetime1">
              <a:rPr lang="de-DE" noProof="0" smtClean="0"/>
              <a:t>03.11.2025</a:t>
            </a:fld>
            <a:endParaRPr lang="de-DE" noProof="0" dirty="0"/>
          </a:p>
        </p:txBody>
      </p:sp>
      <p:sp>
        <p:nvSpPr>
          <p:cNvPr id="6" name="Fußzeilenplatzhalter 5">
            <a:extLst>
              <a:ext uri="{FF2B5EF4-FFF2-40B4-BE49-F238E27FC236}">
                <a16:creationId xmlns:a16="http://schemas.microsoft.com/office/drawing/2014/main" id="{6BDEA1B9-B24B-4D57-B058-B115ADC06D92}"/>
              </a:ext>
            </a:extLst>
          </p:cNvPr>
          <p:cNvSpPr>
            <a:spLocks noGrp="1"/>
          </p:cNvSpPr>
          <p:nvPr>
            <p:ph type="ftr" sz="quarter" idx="20"/>
          </p:nvPr>
        </p:nvSpPr>
        <p:spPr/>
        <p:txBody>
          <a:bodyPr/>
          <a:lstStyle/>
          <a:p>
            <a:r>
              <a:rPr lang="de-DE" noProof="0"/>
              <a:t>© Fraunhofer ISI</a:t>
            </a:r>
            <a:endParaRPr lang="de-DE" noProof="0" dirty="0"/>
          </a:p>
        </p:txBody>
      </p:sp>
      <p:sp>
        <p:nvSpPr>
          <p:cNvPr id="7" name="Foliennummernplatzhalter 6">
            <a:extLst>
              <a:ext uri="{FF2B5EF4-FFF2-40B4-BE49-F238E27FC236}">
                <a16:creationId xmlns:a16="http://schemas.microsoft.com/office/drawing/2014/main" id="{FAD781B2-9C61-4882-AD01-A0C987D5BEDD}"/>
              </a:ext>
            </a:extLst>
          </p:cNvPr>
          <p:cNvSpPr>
            <a:spLocks noGrp="1"/>
          </p:cNvSpPr>
          <p:nvPr>
            <p:ph type="sldNum" sz="quarter" idx="21"/>
          </p:nvPr>
        </p:nvSpPr>
        <p:spPr/>
        <p:txBody>
          <a:bodyPr/>
          <a:lstStyle/>
          <a:p>
            <a:fld id="{3D81EE41-304C-41C3-8185-350F2275D756}" type="slidenum">
              <a:rPr lang="de-DE" smtClean="0"/>
              <a:pPr/>
              <a:t>‹Nr.›</a:t>
            </a:fld>
            <a:endParaRPr lang="de-DE"/>
          </a:p>
        </p:txBody>
      </p:sp>
    </p:spTree>
    <p:extLst>
      <p:ext uri="{BB962C8B-B14F-4D97-AF65-F5344CB8AC3E}">
        <p14:creationId xmlns:p14="http://schemas.microsoft.com/office/powerpoint/2010/main" val="1678808534"/>
      </p:ext>
    </p:extLst>
  </p:cSld>
  <p:clrMapOvr>
    <a:masterClrMapping/>
  </p:clrMapOvr>
  <p:extLst>
    <p:ext uri="{DCECCB84-F9BA-43D5-87BE-67443E8EF086}">
      <p15:sldGuideLst xmlns:p15="http://schemas.microsoft.com/office/powerpoint/2012/main">
        <p15:guide id="1" pos="3953" userDrawn="1">
          <p15:clr>
            <a:srgbClr val="FBAE40"/>
          </p15:clr>
        </p15:guide>
        <p15:guide id="2" pos="3727"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nhalt – 3 Spalten mit Bi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D3ED57BE-37A9-4D96-8E88-2396C118622D}"/>
              </a:ext>
            </a:extLst>
          </p:cNvPr>
          <p:cNvGraphicFramePr>
            <a:graphicFrameLocks noChangeAspect="1"/>
          </p:cNvGraphicFramePr>
          <p:nvPr userDrawn="1">
            <p:custDataLst>
              <p:tags r:id="rId1"/>
            </p:custDataLst>
            <p:extLst>
              <p:ext uri="{D42A27DB-BD31-4B8C-83A1-F6EECF244321}">
                <p14:modId xmlns:p14="http://schemas.microsoft.com/office/powerpoint/2010/main" val="28649301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Bildplatzhalter 13">
            <a:extLst>
              <a:ext uri="{FF2B5EF4-FFF2-40B4-BE49-F238E27FC236}">
                <a16:creationId xmlns:a16="http://schemas.microsoft.com/office/drawing/2014/main" id="{74C1AFAD-5D62-4BBC-A0F2-D7498EBFA13F}"/>
              </a:ext>
            </a:extLst>
          </p:cNvPr>
          <p:cNvSpPr>
            <a:spLocks noGrp="1"/>
          </p:cNvSpPr>
          <p:nvPr>
            <p:ph type="pic" sz="quarter" idx="13"/>
          </p:nvPr>
        </p:nvSpPr>
        <p:spPr bwMode="gray">
          <a:xfrm>
            <a:off x="8220075" y="1"/>
            <a:ext cx="3971925" cy="6153149"/>
          </a:xfrm>
          <a:custGeom>
            <a:avLst/>
            <a:gdLst>
              <a:gd name="connsiteX0" fmla="*/ 0 w 3971925"/>
              <a:gd name="connsiteY0" fmla="*/ 0 h 6156325"/>
              <a:gd name="connsiteX1" fmla="*/ 3971925 w 3971925"/>
              <a:gd name="connsiteY1" fmla="*/ 0 h 6156325"/>
              <a:gd name="connsiteX2" fmla="*/ 3971925 w 3971925"/>
              <a:gd name="connsiteY2" fmla="*/ 6156325 h 6156325"/>
              <a:gd name="connsiteX3" fmla="*/ 0 w 3971925"/>
              <a:gd name="connsiteY3" fmla="*/ 6156325 h 6156325"/>
            </a:gdLst>
            <a:ahLst/>
            <a:cxnLst>
              <a:cxn ang="0">
                <a:pos x="connsiteX0" y="connsiteY0"/>
              </a:cxn>
              <a:cxn ang="0">
                <a:pos x="connsiteX1" y="connsiteY1"/>
              </a:cxn>
              <a:cxn ang="0">
                <a:pos x="connsiteX2" y="connsiteY2"/>
              </a:cxn>
              <a:cxn ang="0">
                <a:pos x="connsiteX3" y="connsiteY3"/>
              </a:cxn>
            </a:cxnLst>
            <a:rect l="l" t="t" r="r" b="b"/>
            <a:pathLst>
              <a:path w="3971925" h="6156325">
                <a:moveTo>
                  <a:pt x="0" y="0"/>
                </a:moveTo>
                <a:lnTo>
                  <a:pt x="3971925" y="0"/>
                </a:lnTo>
                <a:lnTo>
                  <a:pt x="3971925" y="6156325"/>
                </a:lnTo>
                <a:lnTo>
                  <a:pt x="0" y="6156325"/>
                </a:lnTo>
                <a:close/>
              </a:path>
            </a:pathLst>
          </a:custGeom>
          <a:solidFill>
            <a:schemeClr val="bg2">
              <a:lumMod val="20000"/>
              <a:lumOff val="80000"/>
            </a:schemeClr>
          </a:solidFill>
        </p:spPr>
        <p:txBody>
          <a:bodyPr wrap="square">
            <a:noAutofit/>
          </a:bodyPr>
          <a:lstStyle>
            <a:lvl1pPr>
              <a:defRPr>
                <a:solidFill>
                  <a:schemeClr val="bg1"/>
                </a:solidFill>
              </a:defRPr>
            </a:lvl1pPr>
          </a:lstStyle>
          <a:p>
            <a:r>
              <a:rPr lang="de-DE"/>
              <a:t>Bild durch Klicken auf Symbol hinzufügen</a:t>
            </a:r>
            <a:endParaRPr lang="en-US"/>
          </a:p>
        </p:txBody>
      </p:sp>
      <p:sp>
        <p:nvSpPr>
          <p:cNvPr id="2" name="Titel 1">
            <a:extLst>
              <a:ext uri="{FF2B5EF4-FFF2-40B4-BE49-F238E27FC236}">
                <a16:creationId xmlns:a16="http://schemas.microsoft.com/office/drawing/2014/main" id="{43CF28B4-14C0-46CF-91E6-E56862CBC6F7}"/>
              </a:ext>
            </a:extLst>
          </p:cNvPr>
          <p:cNvSpPr>
            <a:spLocks noGrp="1"/>
          </p:cNvSpPr>
          <p:nvPr>
            <p:ph type="title" hasCustomPrompt="1"/>
          </p:nvPr>
        </p:nvSpPr>
        <p:spPr>
          <a:xfrm>
            <a:off x="479425" y="395588"/>
            <a:ext cx="7345363" cy="382733"/>
          </a:xfrm>
        </p:spPr>
        <p:txBody>
          <a:bodyPr vert="horz"/>
          <a:lstStyle/>
          <a:p>
            <a:r>
              <a:rPr lang="de-DE" dirty="0"/>
              <a:t>Headline, Frutiger LT </a:t>
            </a:r>
            <a:r>
              <a:rPr lang="de-DE" err="1"/>
              <a:t>Com</a:t>
            </a:r>
            <a:r>
              <a:rPr lang="de-DE"/>
              <a:t> Bd</a:t>
            </a:r>
            <a:r>
              <a:rPr lang="de-DE" dirty="0"/>
              <a:t>, 24 </a:t>
            </a:r>
            <a:r>
              <a:rPr lang="de-DE" dirty="0" err="1"/>
              <a:t>pt</a:t>
            </a:r>
            <a:endParaRPr lang="en-US" dirty="0"/>
          </a:p>
        </p:txBody>
      </p:sp>
      <p:sp>
        <p:nvSpPr>
          <p:cNvPr id="5" name="Textplatzhalter 4">
            <a:extLst>
              <a:ext uri="{FF2B5EF4-FFF2-40B4-BE49-F238E27FC236}">
                <a16:creationId xmlns:a16="http://schemas.microsoft.com/office/drawing/2014/main" id="{BEE1F331-B496-4BC0-8505-F35F3C57A219}"/>
              </a:ext>
            </a:extLst>
          </p:cNvPr>
          <p:cNvSpPr>
            <a:spLocks noGrp="1"/>
          </p:cNvSpPr>
          <p:nvPr>
            <p:ph type="body" sz="quarter" idx="17" hasCustomPrompt="1"/>
          </p:nvPr>
        </p:nvSpPr>
        <p:spPr>
          <a:xfrm>
            <a:off x="479425" y="778321"/>
            <a:ext cx="7345363" cy="319318"/>
          </a:xfrm>
        </p:spPr>
        <p:txBody>
          <a:bodyPr/>
          <a:lstStyle>
            <a:lvl1pPr>
              <a:defRPr sz="2000">
                <a:solidFill>
                  <a:schemeClr val="accent2"/>
                </a:solidFill>
                <a:latin typeface="+mn-lt"/>
              </a:defRPr>
            </a:lvl1pPr>
          </a:lstStyle>
          <a:p>
            <a:r>
              <a:rPr lang="de-DE" dirty="0" err="1"/>
              <a:t>Subline</a:t>
            </a:r>
            <a:r>
              <a:rPr lang="de-DE" dirty="0"/>
              <a:t>, Frutiger LT </a:t>
            </a:r>
            <a:r>
              <a:rPr lang="de-DE" err="1"/>
              <a:t>Com</a:t>
            </a:r>
            <a:r>
              <a:rPr lang="de-DE"/>
              <a:t> Lt</a:t>
            </a:r>
            <a:r>
              <a:rPr lang="de-DE" dirty="0"/>
              <a:t>, 20 </a:t>
            </a:r>
            <a:r>
              <a:rPr lang="de-DE" dirty="0" err="1"/>
              <a:t>pt</a:t>
            </a:r>
            <a:endParaRPr lang="en-US" dirty="0"/>
          </a:p>
        </p:txBody>
      </p:sp>
      <p:sp>
        <p:nvSpPr>
          <p:cNvPr id="4" name="Textplatzhalter 3">
            <a:extLst>
              <a:ext uri="{FF2B5EF4-FFF2-40B4-BE49-F238E27FC236}">
                <a16:creationId xmlns:a16="http://schemas.microsoft.com/office/drawing/2014/main" id="{EB813626-B371-440A-B685-32C75971336E}"/>
              </a:ext>
            </a:extLst>
          </p:cNvPr>
          <p:cNvSpPr>
            <a:spLocks noGrp="1"/>
          </p:cNvSpPr>
          <p:nvPr>
            <p:ph type="body" sz="quarter" idx="18" hasCustomPrompt="1"/>
          </p:nvPr>
        </p:nvSpPr>
        <p:spPr>
          <a:xfrm>
            <a:off x="478199" y="1703388"/>
            <a:ext cx="3492500" cy="2640595"/>
          </a:xfrm>
        </p:spPr>
        <p:txBody>
          <a:body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8" name="Textplatzhalter 7">
            <a:extLst>
              <a:ext uri="{FF2B5EF4-FFF2-40B4-BE49-F238E27FC236}">
                <a16:creationId xmlns:a16="http://schemas.microsoft.com/office/drawing/2014/main" id="{E2D2D81B-2964-4DEB-9973-66C95A1B0002}"/>
              </a:ext>
            </a:extLst>
          </p:cNvPr>
          <p:cNvSpPr>
            <a:spLocks noGrp="1"/>
          </p:cNvSpPr>
          <p:nvPr>
            <p:ph type="body" sz="quarter" idx="19" hasCustomPrompt="1"/>
          </p:nvPr>
        </p:nvSpPr>
        <p:spPr>
          <a:xfrm>
            <a:off x="4332288" y="1703388"/>
            <a:ext cx="3492500" cy="2619375"/>
          </a:xfrm>
        </p:spPr>
        <p:txBody>
          <a:body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3" name="Datumsplatzhalter 2">
            <a:extLst>
              <a:ext uri="{FF2B5EF4-FFF2-40B4-BE49-F238E27FC236}">
                <a16:creationId xmlns:a16="http://schemas.microsoft.com/office/drawing/2014/main" id="{1AA1C435-BE97-4ADF-8F14-C82E03EE0355}"/>
              </a:ext>
            </a:extLst>
          </p:cNvPr>
          <p:cNvSpPr>
            <a:spLocks noGrp="1"/>
          </p:cNvSpPr>
          <p:nvPr>
            <p:ph type="dt" sz="half" idx="20"/>
          </p:nvPr>
        </p:nvSpPr>
        <p:spPr/>
        <p:txBody>
          <a:bodyPr/>
          <a:lstStyle/>
          <a:p>
            <a:fld id="{3204942E-612F-4452-A98C-BE30675D1CEF}" type="datetime1">
              <a:rPr lang="de-DE" noProof="0" smtClean="0"/>
              <a:t>03.11.2025</a:t>
            </a:fld>
            <a:endParaRPr lang="de-DE" noProof="0" dirty="0"/>
          </a:p>
        </p:txBody>
      </p:sp>
      <p:sp>
        <p:nvSpPr>
          <p:cNvPr id="6" name="Fußzeilenplatzhalter 5">
            <a:extLst>
              <a:ext uri="{FF2B5EF4-FFF2-40B4-BE49-F238E27FC236}">
                <a16:creationId xmlns:a16="http://schemas.microsoft.com/office/drawing/2014/main" id="{B2A69639-E1C4-4FDB-A492-46962B10A51A}"/>
              </a:ext>
            </a:extLst>
          </p:cNvPr>
          <p:cNvSpPr>
            <a:spLocks noGrp="1"/>
          </p:cNvSpPr>
          <p:nvPr>
            <p:ph type="ftr" sz="quarter" idx="21"/>
          </p:nvPr>
        </p:nvSpPr>
        <p:spPr/>
        <p:txBody>
          <a:bodyPr/>
          <a:lstStyle/>
          <a:p>
            <a:r>
              <a:rPr lang="de-DE" noProof="0"/>
              <a:t>© Fraunhofer ISI</a:t>
            </a:r>
            <a:endParaRPr lang="de-DE" noProof="0" dirty="0"/>
          </a:p>
        </p:txBody>
      </p:sp>
      <p:sp>
        <p:nvSpPr>
          <p:cNvPr id="7" name="Foliennummernplatzhalter 6">
            <a:extLst>
              <a:ext uri="{FF2B5EF4-FFF2-40B4-BE49-F238E27FC236}">
                <a16:creationId xmlns:a16="http://schemas.microsoft.com/office/drawing/2014/main" id="{595B9FAE-D08C-4661-B176-A0EAA1428374}"/>
              </a:ext>
            </a:extLst>
          </p:cNvPr>
          <p:cNvSpPr>
            <a:spLocks noGrp="1"/>
          </p:cNvSpPr>
          <p:nvPr>
            <p:ph type="sldNum" sz="quarter" idx="22"/>
          </p:nvPr>
        </p:nvSpPr>
        <p:spPr/>
        <p:txBody>
          <a:bodyPr/>
          <a:lstStyle/>
          <a:p>
            <a:fld id="{3D81EE41-304C-41C3-8185-350F2275D756}" type="slidenum">
              <a:rPr lang="de-DE" smtClean="0"/>
              <a:pPr/>
              <a:t>‹Nr.›</a:t>
            </a:fld>
            <a:endParaRPr lang="de-DE"/>
          </a:p>
        </p:txBody>
      </p:sp>
    </p:spTree>
    <p:extLst>
      <p:ext uri="{BB962C8B-B14F-4D97-AF65-F5344CB8AC3E}">
        <p14:creationId xmlns:p14="http://schemas.microsoft.com/office/powerpoint/2010/main" val="404584853"/>
      </p:ext>
    </p:extLst>
  </p:cSld>
  <p:clrMapOvr>
    <a:masterClrMapping/>
  </p:clrMapOvr>
  <p:extLst>
    <p:ext uri="{DCECCB84-F9BA-43D5-87BE-67443E8EF086}">
      <p15:sldGuideLst xmlns:p15="http://schemas.microsoft.com/office/powerpoint/2012/main">
        <p15:guide id="1" pos="2502" userDrawn="1">
          <p15:clr>
            <a:srgbClr val="FBAE40"/>
          </p15:clr>
        </p15:guide>
        <p15:guide id="2" pos="2729" userDrawn="1">
          <p15:clr>
            <a:srgbClr val="FBAE40"/>
          </p15:clr>
        </p15:guide>
        <p15:guide id="3" pos="4929" userDrawn="1">
          <p15:clr>
            <a:srgbClr val="FBAE40"/>
          </p15:clr>
        </p15:guide>
        <p15:guide id="4" pos="5178"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nhalt – 1 Spalte | kleine Schrift">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73EB3F1D-68CC-4D42-88C6-FD851995773D}"/>
              </a:ext>
            </a:extLst>
          </p:cNvPr>
          <p:cNvGraphicFramePr>
            <a:graphicFrameLocks noChangeAspect="1"/>
          </p:cNvGraphicFramePr>
          <p:nvPr userDrawn="1">
            <p:custDataLst>
              <p:tags r:id="rId1"/>
            </p:custDataLst>
            <p:extLst>
              <p:ext uri="{D42A27DB-BD31-4B8C-83A1-F6EECF244321}">
                <p14:modId xmlns:p14="http://schemas.microsoft.com/office/powerpoint/2010/main" val="31614407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hasCustomPrompt="1"/>
          </p:nvPr>
        </p:nvSpPr>
        <p:spPr/>
        <p:txBody>
          <a:bodyPr vert="horz"/>
          <a:lstStyle/>
          <a:p>
            <a:r>
              <a:rPr lang="de-DE" dirty="0"/>
              <a:t>Headline, Frutiger LT </a:t>
            </a:r>
            <a:r>
              <a:rPr lang="de-DE" err="1"/>
              <a:t>Com</a:t>
            </a:r>
            <a:r>
              <a:rPr lang="de-DE"/>
              <a:t> Bd</a:t>
            </a:r>
            <a:r>
              <a:rPr lang="de-DE" dirty="0"/>
              <a:t>, 24 </a:t>
            </a:r>
            <a:r>
              <a:rPr lang="de-DE" dirty="0" err="1"/>
              <a:t>pt</a:t>
            </a:r>
            <a:endParaRPr lang="en-US" dirty="0"/>
          </a:p>
        </p:txBody>
      </p:sp>
      <p:sp>
        <p:nvSpPr>
          <p:cNvPr id="5" name="Textplatzhalter 4">
            <a:extLst>
              <a:ext uri="{FF2B5EF4-FFF2-40B4-BE49-F238E27FC236}">
                <a16:creationId xmlns:a16="http://schemas.microsoft.com/office/drawing/2014/main" id="{08A281D1-4D07-42EA-89AA-EA4C03EDB004}"/>
              </a:ext>
            </a:extLst>
          </p:cNvPr>
          <p:cNvSpPr>
            <a:spLocks noGrp="1"/>
          </p:cNvSpPr>
          <p:nvPr>
            <p:ph type="body" sz="quarter" idx="13" hasCustomPrompt="1"/>
          </p:nvPr>
        </p:nvSpPr>
        <p:spPr>
          <a:xfrm>
            <a:off x="479425" y="778321"/>
            <a:ext cx="11233150" cy="318933"/>
          </a:xfrm>
        </p:spPr>
        <p:txBody>
          <a:bodyPr/>
          <a:lstStyle>
            <a:lvl1pPr>
              <a:defRPr sz="2000">
                <a:solidFill>
                  <a:schemeClr val="accent2"/>
                </a:solidFill>
                <a:latin typeface="+mn-lt"/>
              </a:defRPr>
            </a:lvl1pPr>
          </a:lstStyle>
          <a:p>
            <a:r>
              <a:rPr lang="de-DE" dirty="0" err="1"/>
              <a:t>Subline</a:t>
            </a:r>
            <a:r>
              <a:rPr lang="de-DE" dirty="0"/>
              <a:t>, Frutiger LT </a:t>
            </a:r>
            <a:r>
              <a:rPr lang="de-DE" err="1"/>
              <a:t>Com</a:t>
            </a:r>
            <a:r>
              <a:rPr lang="de-DE"/>
              <a:t> Lt</a:t>
            </a:r>
            <a:r>
              <a:rPr lang="de-DE" dirty="0"/>
              <a:t>, 20 </a:t>
            </a:r>
            <a:r>
              <a:rPr lang="de-DE" dirty="0" err="1"/>
              <a:t>pt</a:t>
            </a:r>
            <a:endParaRPr lang="en-US" dirty="0"/>
          </a:p>
        </p:txBody>
      </p:sp>
      <p:sp>
        <p:nvSpPr>
          <p:cNvPr id="10" name="Textplatzhalter 9">
            <a:extLst>
              <a:ext uri="{FF2B5EF4-FFF2-40B4-BE49-F238E27FC236}">
                <a16:creationId xmlns:a16="http://schemas.microsoft.com/office/drawing/2014/main" id="{85573968-5EC4-45D8-B356-9D2C25D2EC6A}"/>
              </a:ext>
            </a:extLst>
          </p:cNvPr>
          <p:cNvSpPr>
            <a:spLocks noGrp="1"/>
          </p:cNvSpPr>
          <p:nvPr>
            <p:ph type="body" sz="quarter" idx="14" hasCustomPrompt="1"/>
          </p:nvPr>
        </p:nvSpPr>
        <p:spPr>
          <a:xfrm>
            <a:off x="478199" y="1703388"/>
            <a:ext cx="11233150" cy="2640595"/>
          </a:xfrm>
        </p:spPr>
        <p:txBody>
          <a:bodyPr/>
          <a:lstStyle>
            <a:lvl5pPr>
              <a:defRPr/>
            </a:lvl5p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3" name="Datumsplatzhalter 2">
            <a:extLst>
              <a:ext uri="{FF2B5EF4-FFF2-40B4-BE49-F238E27FC236}">
                <a16:creationId xmlns:a16="http://schemas.microsoft.com/office/drawing/2014/main" id="{24580799-6CA8-4E79-B6A8-7CEC7DE6B371}"/>
              </a:ext>
            </a:extLst>
          </p:cNvPr>
          <p:cNvSpPr>
            <a:spLocks noGrp="1"/>
          </p:cNvSpPr>
          <p:nvPr>
            <p:ph type="dt" sz="half" idx="15"/>
          </p:nvPr>
        </p:nvSpPr>
        <p:spPr/>
        <p:txBody>
          <a:bodyPr/>
          <a:lstStyle/>
          <a:p>
            <a:fld id="{21AF35FA-38CA-44EF-8E47-8E0282D5182B}" type="datetime1">
              <a:rPr lang="de-DE" noProof="0" smtClean="0"/>
              <a:t>03.11.2025</a:t>
            </a:fld>
            <a:endParaRPr lang="de-DE" noProof="0" dirty="0"/>
          </a:p>
        </p:txBody>
      </p:sp>
      <p:sp>
        <p:nvSpPr>
          <p:cNvPr id="4" name="Fußzeilenplatzhalter 3">
            <a:extLst>
              <a:ext uri="{FF2B5EF4-FFF2-40B4-BE49-F238E27FC236}">
                <a16:creationId xmlns:a16="http://schemas.microsoft.com/office/drawing/2014/main" id="{5FFD07C3-3AC8-443B-9A9C-69C144293821}"/>
              </a:ext>
            </a:extLst>
          </p:cNvPr>
          <p:cNvSpPr>
            <a:spLocks noGrp="1"/>
          </p:cNvSpPr>
          <p:nvPr>
            <p:ph type="ftr" sz="quarter" idx="16"/>
          </p:nvPr>
        </p:nvSpPr>
        <p:spPr/>
        <p:txBody>
          <a:bodyPr/>
          <a:lstStyle/>
          <a:p>
            <a:r>
              <a:rPr lang="de-DE" noProof="0"/>
              <a:t>© Fraunhofer ISI</a:t>
            </a:r>
            <a:endParaRPr lang="de-DE" noProof="0" dirty="0"/>
          </a:p>
        </p:txBody>
      </p:sp>
      <p:sp>
        <p:nvSpPr>
          <p:cNvPr id="6" name="Foliennummernplatzhalter 5">
            <a:extLst>
              <a:ext uri="{FF2B5EF4-FFF2-40B4-BE49-F238E27FC236}">
                <a16:creationId xmlns:a16="http://schemas.microsoft.com/office/drawing/2014/main" id="{6C6B76B4-FD05-4521-A9B8-94DCF2391F92}"/>
              </a:ext>
            </a:extLst>
          </p:cNvPr>
          <p:cNvSpPr>
            <a:spLocks noGrp="1"/>
          </p:cNvSpPr>
          <p:nvPr>
            <p:ph type="sldNum" sz="quarter" idx="17"/>
          </p:nvPr>
        </p:nvSpPr>
        <p:spPr/>
        <p:txBody>
          <a:bodyPr/>
          <a:lstStyle/>
          <a:p>
            <a:fld id="{3D81EE41-304C-41C3-8185-350F2275D756}" type="slidenum">
              <a:rPr lang="de-DE" smtClean="0"/>
              <a:pPr/>
              <a:t>‹Nr.›</a:t>
            </a:fld>
            <a:endParaRPr lang="de-DE"/>
          </a:p>
        </p:txBody>
      </p:sp>
    </p:spTree>
    <p:extLst>
      <p:ext uri="{BB962C8B-B14F-4D97-AF65-F5344CB8AC3E}">
        <p14:creationId xmlns:p14="http://schemas.microsoft.com/office/powerpoint/2010/main" val="4283814088"/>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 – große Headline unten">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15309058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12192000" cy="6858000"/>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 y="3002996"/>
            <a:ext cx="5916612" cy="2981879"/>
          </a:xfrm>
          <a:gradFill flip="none" rotWithShape="1">
            <a:gsLst>
              <a:gs pos="33744">
                <a:srgbClr val="00779A">
                  <a:lumMod val="100000"/>
                  <a:alpha val="95000"/>
                </a:srgbClr>
              </a:gs>
              <a:gs pos="0">
                <a:srgbClr val="014A6B">
                  <a:alpha val="95000"/>
                </a:srgbClr>
              </a:gs>
              <a:gs pos="75000">
                <a:srgbClr val="4DC7D2">
                  <a:lumMod val="90000"/>
                  <a:lumOff val="10000"/>
                  <a:alpha val="95000"/>
                </a:srgbClr>
              </a:gs>
              <a:gs pos="100000">
                <a:srgbClr val="04B1AA">
                  <a:alpha val="95000"/>
                </a:srgbClr>
              </a:gs>
            </a:gsLst>
            <a:path path="circle">
              <a:fillToRect r="100000" b="100000"/>
            </a:path>
            <a:tileRect l="-100000" t="-100000"/>
          </a:gradFill>
        </p:spPr>
        <p:txBody>
          <a:bodyPr lIns="486000" tIns="360000" rIns="360000" bIns="360000" anchor="b">
            <a:spAutoFit/>
          </a:bodyPr>
          <a:lstStyle>
            <a:lvl1pPr>
              <a:lnSpc>
                <a:spcPct val="110000"/>
              </a:lnSpc>
              <a:spcAft>
                <a:spcPts val="0"/>
              </a:spcAft>
              <a:defRPr sz="1600" b="0">
                <a:solidFill>
                  <a:schemeClr val="bg1"/>
                </a:solidFill>
                <a:latin typeface="+mj-lt"/>
              </a:defRPr>
            </a:lvl1pPr>
            <a:lvl2pPr>
              <a:lnSpc>
                <a:spcPts val="3200"/>
              </a:lnSpc>
              <a:spcAft>
                <a:spcPts val="640"/>
              </a:spcAft>
              <a:defRPr sz="4160" b="0">
                <a:solidFill>
                  <a:schemeClr val="bg1"/>
                </a:solidFill>
                <a:latin typeface="Frutiger LT Com 75 Black" panose="020B0A03040504030204" pitchFamily="34" charset="0"/>
              </a:defRPr>
            </a:lvl2pPr>
            <a:lvl3pPr>
              <a:lnSpc>
                <a:spcPct val="100000"/>
              </a:lnSpc>
              <a:spcAft>
                <a:spcPts val="0"/>
              </a:spcAft>
              <a:defRPr sz="3200" b="0">
                <a:solidFill>
                  <a:schemeClr val="bg1"/>
                </a:solidFill>
                <a:latin typeface="+mn-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a:t>Subline/Referent/Datum</a:t>
            </a:r>
            <a:endParaRPr lang="de-DE" dirty="0"/>
          </a:p>
          <a:p>
            <a:pPr lvl="1"/>
            <a:r>
              <a:rPr lang="de-DE" dirty="0"/>
              <a:t>—</a:t>
            </a:r>
          </a:p>
          <a:p>
            <a:pPr lvl="2"/>
            <a:r>
              <a:rPr lang="de-DE" dirty="0"/>
              <a:t>Headline, Frutiger LT </a:t>
            </a:r>
            <a:r>
              <a:rPr lang="de-DE" err="1"/>
              <a:t>Com</a:t>
            </a:r>
            <a:r>
              <a:rPr lang="de-DE"/>
              <a:t> Lt</a:t>
            </a:r>
            <a:r>
              <a:rPr lang="de-DE" dirty="0"/>
              <a:t>, 32 </a:t>
            </a:r>
            <a:r>
              <a:rPr lang="de-DE" dirty="0" err="1"/>
              <a:t>pt</a:t>
            </a:r>
            <a:endParaRPr lang="de-DE" dirty="0"/>
          </a:p>
          <a:p>
            <a:pPr lvl="3"/>
            <a:r>
              <a:rPr lang="de-DE"/>
              <a:t>Referenten</a:t>
            </a:r>
            <a:endParaRPr lang="de-DE" dirty="0"/>
          </a:p>
        </p:txBody>
      </p:sp>
      <p:pic>
        <p:nvPicPr>
          <p:cNvPr id="6" name="isi_rgb_modul_send_de">
            <a:extLst>
              <a:ext uri="{FF2B5EF4-FFF2-40B4-BE49-F238E27FC236}">
                <a16:creationId xmlns:a16="http://schemas.microsoft.com/office/drawing/2014/main" id="{9E52BB4F-9154-4677-A766-12E9B073ACBF}"/>
              </a:ext>
            </a:extLst>
          </p:cNvPr>
          <p:cNvPicPr>
            <a:picLocks noChangeAspect="1"/>
          </p:cNvPicPr>
          <p:nvPr userDrawn="1"/>
        </p:nvPicPr>
        <p:blipFill>
          <a:blip r:embed="rId5"/>
          <a:stretch>
            <a:fillRect/>
          </a:stretch>
        </p:blipFill>
        <p:spPr>
          <a:xfrm>
            <a:off x="9192575" y="476250"/>
            <a:ext cx="2520000" cy="1471400"/>
          </a:xfrm>
          <a:prstGeom prst="rect">
            <a:avLst/>
          </a:prstGeom>
        </p:spPr>
      </p:pic>
    </p:spTree>
    <p:extLst>
      <p:ext uri="{BB962C8B-B14F-4D97-AF65-F5344CB8AC3E}">
        <p14:creationId xmlns:p14="http://schemas.microsoft.com/office/powerpoint/2010/main" val="21745236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nhalt – 1 Spalte | große Schrift">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73EB3F1D-68CC-4D42-88C6-FD851995773D}"/>
              </a:ext>
            </a:extLst>
          </p:cNvPr>
          <p:cNvGraphicFramePr>
            <a:graphicFrameLocks noChangeAspect="1"/>
          </p:cNvGraphicFramePr>
          <p:nvPr userDrawn="1">
            <p:custDataLst>
              <p:tags r:id="rId1"/>
            </p:custDataLst>
            <p:extLst>
              <p:ext uri="{D42A27DB-BD31-4B8C-83A1-F6EECF244321}">
                <p14:modId xmlns:p14="http://schemas.microsoft.com/office/powerpoint/2010/main" val="7384836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1" name="Objekt 10" hidden="1">
                        <a:extLst>
                          <a:ext uri="{FF2B5EF4-FFF2-40B4-BE49-F238E27FC236}">
                            <a16:creationId xmlns:a16="http://schemas.microsoft.com/office/drawing/2014/main" id="{73EB3F1D-68CC-4D42-88C6-FD851995773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hasCustomPrompt="1"/>
          </p:nvPr>
        </p:nvSpPr>
        <p:spPr/>
        <p:txBody>
          <a:bodyPr vert="horz"/>
          <a:lstStyle/>
          <a:p>
            <a:r>
              <a:rPr lang="de-DE" dirty="0"/>
              <a:t>Headline, Frutiger LT </a:t>
            </a:r>
            <a:r>
              <a:rPr lang="de-DE" err="1"/>
              <a:t>Com</a:t>
            </a:r>
            <a:r>
              <a:rPr lang="de-DE"/>
              <a:t> Bd</a:t>
            </a:r>
            <a:r>
              <a:rPr lang="de-DE" dirty="0"/>
              <a:t>, 24 </a:t>
            </a:r>
            <a:r>
              <a:rPr lang="de-DE" dirty="0" err="1"/>
              <a:t>pt</a:t>
            </a:r>
            <a:endParaRPr lang="en-US" dirty="0"/>
          </a:p>
        </p:txBody>
      </p:sp>
      <p:sp>
        <p:nvSpPr>
          <p:cNvPr id="5" name="Textplatzhalter 4">
            <a:extLst>
              <a:ext uri="{FF2B5EF4-FFF2-40B4-BE49-F238E27FC236}">
                <a16:creationId xmlns:a16="http://schemas.microsoft.com/office/drawing/2014/main" id="{08A281D1-4D07-42EA-89AA-EA4C03EDB004}"/>
              </a:ext>
            </a:extLst>
          </p:cNvPr>
          <p:cNvSpPr>
            <a:spLocks noGrp="1"/>
          </p:cNvSpPr>
          <p:nvPr>
            <p:ph type="body" sz="quarter" idx="13" hasCustomPrompt="1"/>
          </p:nvPr>
        </p:nvSpPr>
        <p:spPr>
          <a:xfrm>
            <a:off x="479425" y="778321"/>
            <a:ext cx="11233150" cy="318933"/>
          </a:xfrm>
        </p:spPr>
        <p:txBody>
          <a:bodyPr/>
          <a:lstStyle>
            <a:lvl1pPr>
              <a:defRPr sz="2000">
                <a:solidFill>
                  <a:schemeClr val="accent2"/>
                </a:solidFill>
                <a:latin typeface="+mn-lt"/>
              </a:defRPr>
            </a:lvl1pPr>
          </a:lstStyle>
          <a:p>
            <a:r>
              <a:rPr lang="de-DE" dirty="0" err="1"/>
              <a:t>Subline</a:t>
            </a:r>
            <a:r>
              <a:rPr lang="de-DE" dirty="0"/>
              <a:t>, Frutiger LT </a:t>
            </a:r>
            <a:r>
              <a:rPr lang="de-DE" err="1"/>
              <a:t>Com</a:t>
            </a:r>
            <a:r>
              <a:rPr lang="de-DE"/>
              <a:t> Lt</a:t>
            </a:r>
            <a:r>
              <a:rPr lang="de-DE" dirty="0"/>
              <a:t>, 20 </a:t>
            </a:r>
            <a:r>
              <a:rPr lang="de-DE" dirty="0" err="1"/>
              <a:t>pt</a:t>
            </a:r>
            <a:endParaRPr lang="en-US" dirty="0"/>
          </a:p>
        </p:txBody>
      </p:sp>
      <p:sp>
        <p:nvSpPr>
          <p:cNvPr id="10" name="Textplatzhalter 9">
            <a:extLst>
              <a:ext uri="{FF2B5EF4-FFF2-40B4-BE49-F238E27FC236}">
                <a16:creationId xmlns:a16="http://schemas.microsoft.com/office/drawing/2014/main" id="{85573968-5EC4-45D8-B356-9D2C25D2EC6A}"/>
              </a:ext>
            </a:extLst>
          </p:cNvPr>
          <p:cNvSpPr>
            <a:spLocks noGrp="1"/>
          </p:cNvSpPr>
          <p:nvPr>
            <p:ph type="body" sz="quarter" idx="14" hasCustomPrompt="1"/>
          </p:nvPr>
        </p:nvSpPr>
        <p:spPr>
          <a:xfrm>
            <a:off x="478199" y="1703388"/>
            <a:ext cx="11233150" cy="3020314"/>
          </a:xfrm>
        </p:spPr>
        <p:txBody>
          <a:bodyPr/>
          <a:lstStyle>
            <a:lvl1pPr>
              <a:spcAft>
                <a:spcPts val="2200"/>
              </a:spcAft>
              <a:defRPr sz="1800"/>
            </a:lvl1pPr>
            <a:lvl2pPr>
              <a:spcAft>
                <a:spcPts val="2200"/>
              </a:spcAft>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3" name="Datumsplatzhalter 2">
            <a:extLst>
              <a:ext uri="{FF2B5EF4-FFF2-40B4-BE49-F238E27FC236}">
                <a16:creationId xmlns:a16="http://schemas.microsoft.com/office/drawing/2014/main" id="{7AD40944-3B70-422E-9A83-B06079C22C63}"/>
              </a:ext>
            </a:extLst>
          </p:cNvPr>
          <p:cNvSpPr>
            <a:spLocks noGrp="1"/>
          </p:cNvSpPr>
          <p:nvPr>
            <p:ph type="dt" sz="half" idx="15"/>
          </p:nvPr>
        </p:nvSpPr>
        <p:spPr/>
        <p:txBody>
          <a:bodyPr/>
          <a:lstStyle/>
          <a:p>
            <a:fld id="{AAC6F8B1-0014-4786-95CD-E23A6A3E9223}" type="datetime1">
              <a:rPr lang="de-DE" noProof="0" smtClean="0"/>
              <a:t>03.11.2025</a:t>
            </a:fld>
            <a:endParaRPr lang="de-DE" noProof="0" dirty="0"/>
          </a:p>
        </p:txBody>
      </p:sp>
      <p:sp>
        <p:nvSpPr>
          <p:cNvPr id="4" name="Fußzeilenplatzhalter 3">
            <a:extLst>
              <a:ext uri="{FF2B5EF4-FFF2-40B4-BE49-F238E27FC236}">
                <a16:creationId xmlns:a16="http://schemas.microsoft.com/office/drawing/2014/main" id="{0E9EBAA3-4CD5-4D80-A5ED-62A7BAE0A987}"/>
              </a:ext>
            </a:extLst>
          </p:cNvPr>
          <p:cNvSpPr>
            <a:spLocks noGrp="1"/>
          </p:cNvSpPr>
          <p:nvPr>
            <p:ph type="ftr" sz="quarter" idx="16"/>
          </p:nvPr>
        </p:nvSpPr>
        <p:spPr/>
        <p:txBody>
          <a:bodyPr/>
          <a:lstStyle/>
          <a:p>
            <a:r>
              <a:rPr lang="de-DE" noProof="0"/>
              <a:t>© Fraunhofer ISI</a:t>
            </a:r>
            <a:endParaRPr lang="de-DE" noProof="0" dirty="0"/>
          </a:p>
        </p:txBody>
      </p:sp>
      <p:sp>
        <p:nvSpPr>
          <p:cNvPr id="6" name="Foliennummernplatzhalter 5">
            <a:extLst>
              <a:ext uri="{FF2B5EF4-FFF2-40B4-BE49-F238E27FC236}">
                <a16:creationId xmlns:a16="http://schemas.microsoft.com/office/drawing/2014/main" id="{091632C5-2A5E-486C-A005-3993C40F70E1}"/>
              </a:ext>
            </a:extLst>
          </p:cNvPr>
          <p:cNvSpPr>
            <a:spLocks noGrp="1"/>
          </p:cNvSpPr>
          <p:nvPr>
            <p:ph type="sldNum" sz="quarter" idx="17"/>
          </p:nvPr>
        </p:nvSpPr>
        <p:spPr/>
        <p:txBody>
          <a:bodyPr/>
          <a:lstStyle/>
          <a:p>
            <a:fld id="{3D81EE41-304C-41C3-8185-350F2275D756}" type="slidenum">
              <a:rPr lang="de-DE" smtClean="0"/>
              <a:pPr/>
              <a:t>‹Nr.›</a:t>
            </a:fld>
            <a:endParaRPr lang="de-DE"/>
          </a:p>
        </p:txBody>
      </p:sp>
    </p:spTree>
    <p:extLst>
      <p:ext uri="{BB962C8B-B14F-4D97-AF65-F5344CB8AC3E}">
        <p14:creationId xmlns:p14="http://schemas.microsoft.com/office/powerpoint/2010/main" val="4116013670"/>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nhalt – 2 Spalten | kleine Schrift">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C7AF347-EE19-4A49-ACB3-3F7316F7E1D7}"/>
              </a:ext>
            </a:extLst>
          </p:cNvPr>
          <p:cNvGraphicFramePr>
            <a:graphicFrameLocks noChangeAspect="1"/>
          </p:cNvGraphicFramePr>
          <p:nvPr userDrawn="1">
            <p:custDataLst>
              <p:tags r:id="rId1"/>
            </p:custDataLst>
            <p:extLst>
              <p:ext uri="{D42A27DB-BD31-4B8C-83A1-F6EECF244321}">
                <p14:modId xmlns:p14="http://schemas.microsoft.com/office/powerpoint/2010/main" val="2912921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2C7AF347-EE19-4A49-ACB3-3F7316F7E1D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hasCustomPrompt="1"/>
          </p:nvPr>
        </p:nvSpPr>
        <p:spPr>
          <a:xfrm>
            <a:off x="479425" y="728811"/>
            <a:ext cx="11233150" cy="382733"/>
          </a:xfrm>
        </p:spPr>
        <p:txBody>
          <a:bodyPr vert="horz"/>
          <a:lstStyle/>
          <a:p>
            <a:r>
              <a:rPr lang="de-DE" dirty="0"/>
              <a:t>Headline, Frutiger LT </a:t>
            </a:r>
            <a:r>
              <a:rPr lang="de-DE" err="1"/>
              <a:t>Com</a:t>
            </a:r>
            <a:r>
              <a:rPr lang="de-DE"/>
              <a:t> Bd</a:t>
            </a:r>
            <a:r>
              <a:rPr lang="de-DE" dirty="0"/>
              <a:t>, 24 </a:t>
            </a:r>
            <a:r>
              <a:rPr lang="de-DE" dirty="0" err="1"/>
              <a:t>pt</a:t>
            </a:r>
            <a:endParaRPr lang="en-US" dirty="0"/>
          </a:p>
        </p:txBody>
      </p:sp>
      <p:sp>
        <p:nvSpPr>
          <p:cNvPr id="4" name="Textplatzhalter 3">
            <a:extLst>
              <a:ext uri="{FF2B5EF4-FFF2-40B4-BE49-F238E27FC236}">
                <a16:creationId xmlns:a16="http://schemas.microsoft.com/office/drawing/2014/main" id="{594FD133-02A3-4CCE-886B-5D61839C10ED}"/>
              </a:ext>
            </a:extLst>
          </p:cNvPr>
          <p:cNvSpPr>
            <a:spLocks noGrp="1"/>
          </p:cNvSpPr>
          <p:nvPr>
            <p:ph type="body" sz="quarter" idx="13" hasCustomPrompt="1"/>
          </p:nvPr>
        </p:nvSpPr>
        <p:spPr>
          <a:xfrm>
            <a:off x="479425" y="417600"/>
            <a:ext cx="11233150" cy="318933"/>
          </a:xfrm>
        </p:spPr>
        <p:txBody>
          <a:bodyPr/>
          <a:lstStyle>
            <a:lvl1pPr>
              <a:defRPr sz="2000">
                <a:solidFill>
                  <a:schemeClr val="accent2"/>
                </a:solidFill>
                <a:latin typeface="+mn-lt"/>
              </a:defRPr>
            </a:lvl1pPr>
          </a:lstStyle>
          <a:p>
            <a:r>
              <a:rPr lang="de-DE" dirty="0" err="1"/>
              <a:t>Subline</a:t>
            </a:r>
            <a:r>
              <a:rPr lang="de-DE" dirty="0"/>
              <a:t>, Frutiger LT </a:t>
            </a:r>
            <a:r>
              <a:rPr lang="de-DE" err="1"/>
              <a:t>Com</a:t>
            </a:r>
            <a:r>
              <a:rPr lang="de-DE"/>
              <a:t> Lt</a:t>
            </a:r>
            <a:r>
              <a:rPr lang="de-DE" dirty="0"/>
              <a:t>, 20 </a:t>
            </a:r>
            <a:r>
              <a:rPr lang="de-DE" dirty="0" err="1"/>
              <a:t>pt</a:t>
            </a:r>
            <a:endParaRPr lang="en-US" dirty="0"/>
          </a:p>
        </p:txBody>
      </p:sp>
      <p:sp>
        <p:nvSpPr>
          <p:cNvPr id="5" name="Textplatzhalter 4">
            <a:extLst>
              <a:ext uri="{FF2B5EF4-FFF2-40B4-BE49-F238E27FC236}">
                <a16:creationId xmlns:a16="http://schemas.microsoft.com/office/drawing/2014/main" id="{7A89D932-8DCF-4ABE-8120-3CC2C601E53E}"/>
              </a:ext>
            </a:extLst>
          </p:cNvPr>
          <p:cNvSpPr>
            <a:spLocks noGrp="1"/>
          </p:cNvSpPr>
          <p:nvPr>
            <p:ph type="body" sz="quarter" idx="14" hasCustomPrompt="1"/>
          </p:nvPr>
        </p:nvSpPr>
        <p:spPr>
          <a:xfrm>
            <a:off x="478199" y="1703388"/>
            <a:ext cx="5437188" cy="2640595"/>
          </a:xfrm>
        </p:spPr>
        <p:txBody>
          <a:body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11" name="Textplatzhalter 10">
            <a:extLst>
              <a:ext uri="{FF2B5EF4-FFF2-40B4-BE49-F238E27FC236}">
                <a16:creationId xmlns:a16="http://schemas.microsoft.com/office/drawing/2014/main" id="{77715D3E-BD63-49BD-96CA-087D6CFC2D25}"/>
              </a:ext>
            </a:extLst>
          </p:cNvPr>
          <p:cNvSpPr>
            <a:spLocks noGrp="1"/>
          </p:cNvSpPr>
          <p:nvPr>
            <p:ph type="body" sz="quarter" idx="15" hasCustomPrompt="1"/>
          </p:nvPr>
        </p:nvSpPr>
        <p:spPr>
          <a:xfrm>
            <a:off x="6275388" y="1703388"/>
            <a:ext cx="5437187" cy="2640595"/>
          </a:xfrm>
        </p:spPr>
        <p:txBody>
          <a:body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3" name="Datumsplatzhalter 2">
            <a:extLst>
              <a:ext uri="{FF2B5EF4-FFF2-40B4-BE49-F238E27FC236}">
                <a16:creationId xmlns:a16="http://schemas.microsoft.com/office/drawing/2014/main" id="{5BDB3F52-3132-4FCE-9245-400432785EC3}"/>
              </a:ext>
            </a:extLst>
          </p:cNvPr>
          <p:cNvSpPr>
            <a:spLocks noGrp="1"/>
          </p:cNvSpPr>
          <p:nvPr>
            <p:ph type="dt" sz="half" idx="16"/>
          </p:nvPr>
        </p:nvSpPr>
        <p:spPr/>
        <p:txBody>
          <a:bodyPr/>
          <a:lstStyle/>
          <a:p>
            <a:fld id="{61EE1E0F-D989-42C4-92E6-60E1F72C6632}" type="datetime1">
              <a:rPr lang="de-DE" noProof="0" smtClean="0"/>
              <a:t>03.11.2025</a:t>
            </a:fld>
            <a:endParaRPr lang="de-DE" noProof="0" dirty="0"/>
          </a:p>
        </p:txBody>
      </p:sp>
      <p:sp>
        <p:nvSpPr>
          <p:cNvPr id="6" name="Fußzeilenplatzhalter 5">
            <a:extLst>
              <a:ext uri="{FF2B5EF4-FFF2-40B4-BE49-F238E27FC236}">
                <a16:creationId xmlns:a16="http://schemas.microsoft.com/office/drawing/2014/main" id="{CF7D269B-861C-4C29-9AA1-AC9F6193EF37}"/>
              </a:ext>
            </a:extLst>
          </p:cNvPr>
          <p:cNvSpPr>
            <a:spLocks noGrp="1"/>
          </p:cNvSpPr>
          <p:nvPr>
            <p:ph type="ftr" sz="quarter" idx="17"/>
          </p:nvPr>
        </p:nvSpPr>
        <p:spPr/>
        <p:txBody>
          <a:bodyPr/>
          <a:lstStyle/>
          <a:p>
            <a:r>
              <a:rPr lang="de-DE" noProof="0"/>
              <a:t>© Fraunhofer ISI</a:t>
            </a:r>
            <a:endParaRPr lang="de-DE" noProof="0" dirty="0"/>
          </a:p>
        </p:txBody>
      </p:sp>
      <p:sp>
        <p:nvSpPr>
          <p:cNvPr id="12" name="Foliennummernplatzhalter 11">
            <a:extLst>
              <a:ext uri="{FF2B5EF4-FFF2-40B4-BE49-F238E27FC236}">
                <a16:creationId xmlns:a16="http://schemas.microsoft.com/office/drawing/2014/main" id="{9AD6CBFC-7EA8-4A59-ADD7-332586C36413}"/>
              </a:ext>
            </a:extLst>
          </p:cNvPr>
          <p:cNvSpPr>
            <a:spLocks noGrp="1"/>
          </p:cNvSpPr>
          <p:nvPr>
            <p:ph type="sldNum" sz="quarter" idx="18"/>
          </p:nvPr>
        </p:nvSpPr>
        <p:spPr/>
        <p:txBody>
          <a:bodyPr/>
          <a:lstStyle/>
          <a:p>
            <a:fld id="{3D81EE41-304C-41C3-8185-350F2275D756}" type="slidenum">
              <a:rPr lang="de-DE" smtClean="0"/>
              <a:pPr/>
              <a:t>‹Nr.›</a:t>
            </a:fld>
            <a:endParaRPr lang="de-DE"/>
          </a:p>
        </p:txBody>
      </p:sp>
    </p:spTree>
    <p:extLst>
      <p:ext uri="{BB962C8B-B14F-4D97-AF65-F5344CB8AC3E}">
        <p14:creationId xmlns:p14="http://schemas.microsoft.com/office/powerpoint/2010/main" val="120750858"/>
      </p:ext>
    </p:extLst>
  </p:cSld>
  <p:clrMapOvr>
    <a:masterClrMapping/>
  </p:clrMapOvr>
  <p:extLst>
    <p:ext uri="{DCECCB84-F9BA-43D5-87BE-67443E8EF086}">
      <p15:sldGuideLst xmlns:p15="http://schemas.microsoft.com/office/powerpoint/2012/main">
        <p15:guide id="1" pos="3953">
          <p15:clr>
            <a:srgbClr val="FBAE40"/>
          </p15:clr>
        </p15:guide>
        <p15:guide id="2" pos="3727">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nhalt – 2 Spalten | große Schrift">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C7AF347-EE19-4A49-ACB3-3F7316F7E1D7}"/>
              </a:ext>
            </a:extLst>
          </p:cNvPr>
          <p:cNvGraphicFramePr>
            <a:graphicFrameLocks noChangeAspect="1"/>
          </p:cNvGraphicFramePr>
          <p:nvPr userDrawn="1">
            <p:custDataLst>
              <p:tags r:id="rId1"/>
            </p:custDataLst>
            <p:extLst>
              <p:ext uri="{D42A27DB-BD31-4B8C-83A1-F6EECF244321}">
                <p14:modId xmlns:p14="http://schemas.microsoft.com/office/powerpoint/2010/main" val="2912921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2C7AF347-EE19-4A49-ACB3-3F7316F7E1D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hasCustomPrompt="1"/>
          </p:nvPr>
        </p:nvSpPr>
        <p:spPr>
          <a:xfrm>
            <a:off x="479425" y="728811"/>
            <a:ext cx="11233150" cy="382733"/>
          </a:xfrm>
        </p:spPr>
        <p:txBody>
          <a:bodyPr vert="horz"/>
          <a:lstStyle/>
          <a:p>
            <a:r>
              <a:rPr lang="de-DE" dirty="0"/>
              <a:t>Headline, Frutiger LT </a:t>
            </a:r>
            <a:r>
              <a:rPr lang="de-DE" err="1"/>
              <a:t>Com</a:t>
            </a:r>
            <a:r>
              <a:rPr lang="de-DE"/>
              <a:t> Bd</a:t>
            </a:r>
            <a:r>
              <a:rPr lang="de-DE" dirty="0"/>
              <a:t>, 24 </a:t>
            </a:r>
            <a:r>
              <a:rPr lang="de-DE" dirty="0" err="1"/>
              <a:t>pt</a:t>
            </a:r>
            <a:endParaRPr lang="en-US" dirty="0"/>
          </a:p>
        </p:txBody>
      </p:sp>
      <p:sp>
        <p:nvSpPr>
          <p:cNvPr id="4" name="Textplatzhalter 3">
            <a:extLst>
              <a:ext uri="{FF2B5EF4-FFF2-40B4-BE49-F238E27FC236}">
                <a16:creationId xmlns:a16="http://schemas.microsoft.com/office/drawing/2014/main" id="{594FD133-02A3-4CCE-886B-5D61839C10ED}"/>
              </a:ext>
            </a:extLst>
          </p:cNvPr>
          <p:cNvSpPr>
            <a:spLocks noGrp="1"/>
          </p:cNvSpPr>
          <p:nvPr>
            <p:ph type="body" sz="quarter" idx="13" hasCustomPrompt="1"/>
          </p:nvPr>
        </p:nvSpPr>
        <p:spPr>
          <a:xfrm>
            <a:off x="479425" y="417600"/>
            <a:ext cx="11233150" cy="318933"/>
          </a:xfrm>
        </p:spPr>
        <p:txBody>
          <a:bodyPr/>
          <a:lstStyle>
            <a:lvl1pPr>
              <a:defRPr sz="2000">
                <a:solidFill>
                  <a:schemeClr val="accent2"/>
                </a:solidFill>
                <a:latin typeface="+mn-lt"/>
              </a:defRPr>
            </a:lvl1pPr>
          </a:lstStyle>
          <a:p>
            <a:r>
              <a:rPr lang="de-DE" dirty="0" err="1"/>
              <a:t>Subline</a:t>
            </a:r>
            <a:r>
              <a:rPr lang="de-DE" dirty="0"/>
              <a:t>, Frutiger LT </a:t>
            </a:r>
            <a:r>
              <a:rPr lang="de-DE" err="1"/>
              <a:t>Com</a:t>
            </a:r>
            <a:r>
              <a:rPr lang="de-DE"/>
              <a:t> Lt</a:t>
            </a:r>
            <a:r>
              <a:rPr lang="de-DE" dirty="0"/>
              <a:t>, 20 </a:t>
            </a:r>
            <a:r>
              <a:rPr lang="de-DE" dirty="0" err="1"/>
              <a:t>pt</a:t>
            </a:r>
            <a:endParaRPr lang="en-US" dirty="0"/>
          </a:p>
        </p:txBody>
      </p:sp>
      <p:sp>
        <p:nvSpPr>
          <p:cNvPr id="5" name="Textplatzhalter 4">
            <a:extLst>
              <a:ext uri="{FF2B5EF4-FFF2-40B4-BE49-F238E27FC236}">
                <a16:creationId xmlns:a16="http://schemas.microsoft.com/office/drawing/2014/main" id="{7A89D932-8DCF-4ABE-8120-3CC2C601E53E}"/>
              </a:ext>
            </a:extLst>
          </p:cNvPr>
          <p:cNvSpPr>
            <a:spLocks noGrp="1"/>
          </p:cNvSpPr>
          <p:nvPr>
            <p:ph type="body" sz="quarter" idx="14" hasCustomPrompt="1"/>
          </p:nvPr>
        </p:nvSpPr>
        <p:spPr>
          <a:xfrm>
            <a:off x="478199" y="1703388"/>
            <a:ext cx="5437188" cy="3020314"/>
          </a:xfrm>
        </p:spPr>
        <p:txBody>
          <a:bodyPr/>
          <a:lstStyle>
            <a:lvl1pPr>
              <a:spcAft>
                <a:spcPts val="2200"/>
              </a:spcAft>
              <a:defRPr sz="1800"/>
            </a:lvl1pPr>
            <a:lvl2pPr>
              <a:spcAft>
                <a:spcPts val="2200"/>
              </a:spcAft>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11" name="Textplatzhalter 10">
            <a:extLst>
              <a:ext uri="{FF2B5EF4-FFF2-40B4-BE49-F238E27FC236}">
                <a16:creationId xmlns:a16="http://schemas.microsoft.com/office/drawing/2014/main" id="{77715D3E-BD63-49BD-96CA-087D6CFC2D25}"/>
              </a:ext>
            </a:extLst>
          </p:cNvPr>
          <p:cNvSpPr>
            <a:spLocks noGrp="1"/>
          </p:cNvSpPr>
          <p:nvPr>
            <p:ph type="body" sz="quarter" idx="15" hasCustomPrompt="1"/>
          </p:nvPr>
        </p:nvSpPr>
        <p:spPr>
          <a:xfrm>
            <a:off x="6275388" y="1703388"/>
            <a:ext cx="5437187" cy="3020314"/>
          </a:xfrm>
        </p:spPr>
        <p:txBody>
          <a:bodyPr/>
          <a:lstStyle>
            <a:lvl1pPr>
              <a:spcAft>
                <a:spcPts val="2200"/>
              </a:spcAft>
              <a:defRPr sz="1800"/>
            </a:lvl1pPr>
            <a:lvl2pPr>
              <a:spcAft>
                <a:spcPts val="2200"/>
              </a:spcAft>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3" name="Datumsplatzhalter 2">
            <a:extLst>
              <a:ext uri="{FF2B5EF4-FFF2-40B4-BE49-F238E27FC236}">
                <a16:creationId xmlns:a16="http://schemas.microsoft.com/office/drawing/2014/main" id="{D7C554D4-061E-46C5-92EC-EDBF599AFDD6}"/>
              </a:ext>
            </a:extLst>
          </p:cNvPr>
          <p:cNvSpPr>
            <a:spLocks noGrp="1"/>
          </p:cNvSpPr>
          <p:nvPr>
            <p:ph type="dt" sz="half" idx="16"/>
          </p:nvPr>
        </p:nvSpPr>
        <p:spPr/>
        <p:txBody>
          <a:bodyPr/>
          <a:lstStyle/>
          <a:p>
            <a:fld id="{10AB7944-2EB8-466B-9E10-D3B91768B66B}" type="datetime1">
              <a:rPr lang="de-DE" noProof="0" smtClean="0"/>
              <a:t>03.11.2025</a:t>
            </a:fld>
            <a:endParaRPr lang="de-DE" noProof="0" dirty="0"/>
          </a:p>
        </p:txBody>
      </p:sp>
      <p:sp>
        <p:nvSpPr>
          <p:cNvPr id="6" name="Fußzeilenplatzhalter 5">
            <a:extLst>
              <a:ext uri="{FF2B5EF4-FFF2-40B4-BE49-F238E27FC236}">
                <a16:creationId xmlns:a16="http://schemas.microsoft.com/office/drawing/2014/main" id="{C5750D2F-7AC5-4879-8C19-DDC98EDCDE20}"/>
              </a:ext>
            </a:extLst>
          </p:cNvPr>
          <p:cNvSpPr>
            <a:spLocks noGrp="1"/>
          </p:cNvSpPr>
          <p:nvPr>
            <p:ph type="ftr" sz="quarter" idx="17"/>
          </p:nvPr>
        </p:nvSpPr>
        <p:spPr/>
        <p:txBody>
          <a:bodyPr/>
          <a:lstStyle/>
          <a:p>
            <a:r>
              <a:rPr lang="de-DE" noProof="0"/>
              <a:t>© Fraunhofer ISI</a:t>
            </a:r>
            <a:endParaRPr lang="de-DE" noProof="0" dirty="0"/>
          </a:p>
        </p:txBody>
      </p:sp>
      <p:sp>
        <p:nvSpPr>
          <p:cNvPr id="12" name="Foliennummernplatzhalter 11">
            <a:extLst>
              <a:ext uri="{FF2B5EF4-FFF2-40B4-BE49-F238E27FC236}">
                <a16:creationId xmlns:a16="http://schemas.microsoft.com/office/drawing/2014/main" id="{D97D65A9-86C3-4B8F-8904-153D2F8CAFFC}"/>
              </a:ext>
            </a:extLst>
          </p:cNvPr>
          <p:cNvSpPr>
            <a:spLocks noGrp="1"/>
          </p:cNvSpPr>
          <p:nvPr>
            <p:ph type="sldNum" sz="quarter" idx="18"/>
          </p:nvPr>
        </p:nvSpPr>
        <p:spPr/>
        <p:txBody>
          <a:bodyPr/>
          <a:lstStyle/>
          <a:p>
            <a:fld id="{3D81EE41-304C-41C3-8185-350F2275D756}" type="slidenum">
              <a:rPr lang="de-DE" smtClean="0"/>
              <a:pPr/>
              <a:t>‹Nr.›</a:t>
            </a:fld>
            <a:endParaRPr lang="de-DE"/>
          </a:p>
        </p:txBody>
      </p:sp>
    </p:spTree>
    <p:extLst>
      <p:ext uri="{BB962C8B-B14F-4D97-AF65-F5344CB8AC3E}">
        <p14:creationId xmlns:p14="http://schemas.microsoft.com/office/powerpoint/2010/main" val="1000970609"/>
      </p:ext>
    </p:extLst>
  </p:cSld>
  <p:clrMapOvr>
    <a:masterClrMapping/>
  </p:clrMapOvr>
  <p:extLst>
    <p:ext uri="{DCECCB84-F9BA-43D5-87BE-67443E8EF086}">
      <p15:sldGuideLst xmlns:p15="http://schemas.microsoft.com/office/powerpoint/2012/main">
        <p15:guide id="1" pos="3953">
          <p15:clr>
            <a:srgbClr val="FBAE40"/>
          </p15:clr>
        </p15:guide>
        <p15:guide id="2" pos="3727">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nhalt – 2 Spalten mit Infokasten">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DC8D38B-C18B-45D1-977E-43D6AADFE724}"/>
              </a:ext>
            </a:extLst>
          </p:cNvPr>
          <p:cNvGraphicFramePr>
            <a:graphicFrameLocks noChangeAspect="1"/>
          </p:cNvGraphicFramePr>
          <p:nvPr userDrawn="1">
            <p:custDataLst>
              <p:tags r:id="rId1"/>
            </p:custDataLst>
            <p:extLst>
              <p:ext uri="{D42A27DB-BD31-4B8C-83A1-F6EECF244321}">
                <p14:modId xmlns:p14="http://schemas.microsoft.com/office/powerpoint/2010/main" val="5489347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9" name="Objekt 8" hidden="1">
                        <a:extLst>
                          <a:ext uri="{FF2B5EF4-FFF2-40B4-BE49-F238E27FC236}">
                            <a16:creationId xmlns:a16="http://schemas.microsoft.com/office/drawing/2014/main" id="{3DC8D38B-C18B-45D1-977E-43D6AADFE72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hasCustomPrompt="1"/>
          </p:nvPr>
        </p:nvSpPr>
        <p:spPr/>
        <p:txBody>
          <a:bodyPr vert="horz"/>
          <a:lstStyle/>
          <a:p>
            <a:r>
              <a:rPr lang="de-DE" dirty="0"/>
              <a:t>Headline, Frutiger LT </a:t>
            </a:r>
            <a:r>
              <a:rPr lang="de-DE" err="1"/>
              <a:t>Com</a:t>
            </a:r>
            <a:r>
              <a:rPr lang="de-DE"/>
              <a:t> Bd</a:t>
            </a:r>
            <a:r>
              <a:rPr lang="de-DE" dirty="0"/>
              <a:t>, 24 </a:t>
            </a:r>
            <a:r>
              <a:rPr lang="de-DE" dirty="0" err="1"/>
              <a:t>pt</a:t>
            </a:r>
            <a:endParaRPr lang="en-US" dirty="0"/>
          </a:p>
        </p:txBody>
      </p:sp>
      <p:sp>
        <p:nvSpPr>
          <p:cNvPr id="7" name="Textplatzhalter 6">
            <a:extLst>
              <a:ext uri="{FF2B5EF4-FFF2-40B4-BE49-F238E27FC236}">
                <a16:creationId xmlns:a16="http://schemas.microsoft.com/office/drawing/2014/main" id="{B6B3DBCD-172B-459C-8C97-521B9602874E}"/>
              </a:ext>
            </a:extLst>
          </p:cNvPr>
          <p:cNvSpPr>
            <a:spLocks noGrp="1"/>
          </p:cNvSpPr>
          <p:nvPr>
            <p:ph type="body" sz="quarter" idx="13" hasCustomPrompt="1"/>
          </p:nvPr>
        </p:nvSpPr>
        <p:spPr>
          <a:xfrm>
            <a:off x="0" y="1700213"/>
            <a:ext cx="5916613" cy="4284662"/>
          </a:xfrm>
          <a:gradFill flip="none" rotWithShape="1">
            <a:gsLst>
              <a:gs pos="33744">
                <a:srgbClr val="00779A">
                  <a:lumMod val="100000"/>
                </a:srgbClr>
              </a:gs>
              <a:gs pos="0">
                <a:srgbClr val="014A6B"/>
              </a:gs>
              <a:gs pos="75000">
                <a:srgbClr val="4DC7D2">
                  <a:lumMod val="90000"/>
                  <a:lumOff val="10000"/>
                </a:srgbClr>
              </a:gs>
              <a:gs pos="100000">
                <a:srgbClr val="04B1AA"/>
              </a:gs>
            </a:gsLst>
            <a:path path="circle">
              <a:fillToRect r="100000" b="100000"/>
            </a:path>
            <a:tileRect l="-100000" t="-100000"/>
          </a:gradFill>
        </p:spPr>
        <p:txBody>
          <a:bodyPr lIns="486000" tIns="288000" rIns="288000" bIns="288000" numCol="1" spcCol="360000">
            <a:noAutofit/>
          </a:bodyPr>
          <a:lstStyle>
            <a:lvl1pPr>
              <a:spcAft>
                <a:spcPts val="0"/>
              </a:spcAft>
              <a:defRPr>
                <a:solidFill>
                  <a:schemeClr val="bg1"/>
                </a:solidFill>
              </a:defRPr>
            </a:lvl1pPr>
            <a:lvl2pPr>
              <a:lnSpc>
                <a:spcPts val="1800"/>
              </a:lnSpc>
              <a:spcAft>
                <a:spcPts val="600"/>
              </a:spcAft>
              <a:defRPr sz="2080" b="0">
                <a:solidFill>
                  <a:schemeClr val="bg1"/>
                </a:solidFill>
                <a:latin typeface="Frutiger LT Com 75 Black" panose="020B0A03040504030204" pitchFamily="34" charset="0"/>
              </a:defRPr>
            </a:lvl2pPr>
            <a:lvl3pP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buClr>
                <a:schemeClr val="bg1"/>
              </a:buClr>
              <a:defRPr>
                <a:solidFill>
                  <a:schemeClr val="bg1"/>
                </a:solidFill>
              </a:defRPr>
            </a:lvl7pPr>
            <a:lvl8pPr>
              <a:buClr>
                <a:schemeClr val="bg1"/>
              </a:buClr>
              <a:buAutoNum type="arabicPeriod"/>
              <a:defRPr>
                <a:solidFill>
                  <a:schemeClr val="bg1"/>
                </a:solidFill>
              </a:defRPr>
            </a:lvl8pPr>
            <a:lvl9pPr>
              <a:buClr>
                <a:schemeClr val="bg1"/>
              </a:buClr>
              <a:defRPr>
                <a:solidFill>
                  <a:schemeClr val="bg1"/>
                </a:solidFill>
              </a:defRPr>
            </a:lvl9pPr>
          </a:lstStyle>
          <a:p>
            <a:pPr lvl="0"/>
            <a:r>
              <a:rPr lang="de-DE" noProof="0" dirty="0"/>
              <a:t>Level 1</a:t>
            </a:r>
          </a:p>
          <a:p>
            <a:pPr lvl="1"/>
            <a:r>
              <a:rPr lang="de-DE" noProof="0" dirty="0"/>
              <a:t>—</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11" name="Textplatzhalter 10">
            <a:extLst>
              <a:ext uri="{FF2B5EF4-FFF2-40B4-BE49-F238E27FC236}">
                <a16:creationId xmlns:a16="http://schemas.microsoft.com/office/drawing/2014/main" id="{74F9B75C-F431-4271-A789-357B552F17EE}"/>
              </a:ext>
            </a:extLst>
          </p:cNvPr>
          <p:cNvSpPr>
            <a:spLocks noGrp="1"/>
          </p:cNvSpPr>
          <p:nvPr>
            <p:ph type="body" sz="quarter" idx="14" hasCustomPrompt="1"/>
          </p:nvPr>
        </p:nvSpPr>
        <p:spPr>
          <a:xfrm>
            <a:off x="6275388" y="1700213"/>
            <a:ext cx="5437187" cy="2640595"/>
          </a:xfrm>
        </p:spPr>
        <p:txBody>
          <a:bodyPr/>
          <a:lstStyle>
            <a:lvl5pPr>
              <a:defRPr/>
            </a:lvl5p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4" name="Textplatzhalter 3">
            <a:extLst>
              <a:ext uri="{FF2B5EF4-FFF2-40B4-BE49-F238E27FC236}">
                <a16:creationId xmlns:a16="http://schemas.microsoft.com/office/drawing/2014/main" id="{870EAC44-6B23-48D7-9382-254ECE95C3B7}"/>
              </a:ext>
            </a:extLst>
          </p:cNvPr>
          <p:cNvSpPr>
            <a:spLocks noGrp="1"/>
          </p:cNvSpPr>
          <p:nvPr>
            <p:ph type="body" sz="quarter" idx="18" hasCustomPrompt="1"/>
          </p:nvPr>
        </p:nvSpPr>
        <p:spPr>
          <a:xfrm>
            <a:off x="479425" y="778321"/>
            <a:ext cx="11233150" cy="319318"/>
          </a:xfrm>
        </p:spPr>
        <p:txBody>
          <a:bodyPr/>
          <a:lstStyle>
            <a:lvl1pPr>
              <a:defRPr sz="2000">
                <a:solidFill>
                  <a:schemeClr val="accent2"/>
                </a:solidFill>
                <a:latin typeface="+mn-lt"/>
              </a:defRPr>
            </a:lvl1pPr>
          </a:lstStyle>
          <a:p>
            <a:r>
              <a:rPr lang="de-DE" dirty="0" err="1"/>
              <a:t>Subline</a:t>
            </a:r>
            <a:r>
              <a:rPr lang="de-DE" dirty="0"/>
              <a:t>, Frutiger LT </a:t>
            </a:r>
            <a:r>
              <a:rPr lang="de-DE" err="1"/>
              <a:t>Com</a:t>
            </a:r>
            <a:r>
              <a:rPr lang="de-DE"/>
              <a:t> Lt</a:t>
            </a:r>
            <a:r>
              <a:rPr lang="de-DE" dirty="0"/>
              <a:t>, 20 </a:t>
            </a:r>
            <a:r>
              <a:rPr lang="de-DE" dirty="0" err="1"/>
              <a:t>pt</a:t>
            </a:r>
            <a:endParaRPr lang="en-US" dirty="0"/>
          </a:p>
        </p:txBody>
      </p:sp>
      <p:sp>
        <p:nvSpPr>
          <p:cNvPr id="3" name="Datumsplatzhalter 2">
            <a:extLst>
              <a:ext uri="{FF2B5EF4-FFF2-40B4-BE49-F238E27FC236}">
                <a16:creationId xmlns:a16="http://schemas.microsoft.com/office/drawing/2014/main" id="{F695CE19-2635-48CD-86C5-A6711E8F2407}"/>
              </a:ext>
            </a:extLst>
          </p:cNvPr>
          <p:cNvSpPr>
            <a:spLocks noGrp="1"/>
          </p:cNvSpPr>
          <p:nvPr>
            <p:ph type="dt" sz="half" idx="19"/>
          </p:nvPr>
        </p:nvSpPr>
        <p:spPr/>
        <p:txBody>
          <a:bodyPr/>
          <a:lstStyle/>
          <a:p>
            <a:fld id="{3A788E46-7811-4140-88F1-4CEFBE174CF8}" type="datetime1">
              <a:rPr lang="de-DE" noProof="0" smtClean="0"/>
              <a:t>03.11.2025</a:t>
            </a:fld>
            <a:endParaRPr lang="de-DE" noProof="0" dirty="0"/>
          </a:p>
        </p:txBody>
      </p:sp>
      <p:sp>
        <p:nvSpPr>
          <p:cNvPr id="5" name="Fußzeilenplatzhalter 4">
            <a:extLst>
              <a:ext uri="{FF2B5EF4-FFF2-40B4-BE49-F238E27FC236}">
                <a16:creationId xmlns:a16="http://schemas.microsoft.com/office/drawing/2014/main" id="{A8987410-0067-43D6-9FB8-E4A3CFE6622D}"/>
              </a:ext>
            </a:extLst>
          </p:cNvPr>
          <p:cNvSpPr>
            <a:spLocks noGrp="1"/>
          </p:cNvSpPr>
          <p:nvPr>
            <p:ph type="ftr" sz="quarter" idx="20"/>
          </p:nvPr>
        </p:nvSpPr>
        <p:spPr/>
        <p:txBody>
          <a:bodyPr/>
          <a:lstStyle/>
          <a:p>
            <a:r>
              <a:rPr lang="de-DE" noProof="0"/>
              <a:t>© Fraunhofer ISI</a:t>
            </a:r>
            <a:endParaRPr lang="de-DE" noProof="0" dirty="0"/>
          </a:p>
        </p:txBody>
      </p:sp>
      <p:sp>
        <p:nvSpPr>
          <p:cNvPr id="6" name="Foliennummernplatzhalter 5">
            <a:extLst>
              <a:ext uri="{FF2B5EF4-FFF2-40B4-BE49-F238E27FC236}">
                <a16:creationId xmlns:a16="http://schemas.microsoft.com/office/drawing/2014/main" id="{47B4A690-2DD5-436A-A09D-218E639343B0}"/>
              </a:ext>
            </a:extLst>
          </p:cNvPr>
          <p:cNvSpPr>
            <a:spLocks noGrp="1"/>
          </p:cNvSpPr>
          <p:nvPr>
            <p:ph type="sldNum" sz="quarter" idx="21"/>
          </p:nvPr>
        </p:nvSpPr>
        <p:spPr/>
        <p:txBody>
          <a:bodyPr/>
          <a:lstStyle/>
          <a:p>
            <a:fld id="{3D81EE41-304C-41C3-8185-350F2275D756}" type="slidenum">
              <a:rPr lang="de-DE" smtClean="0"/>
              <a:pPr/>
              <a:t>‹Nr.›</a:t>
            </a:fld>
            <a:endParaRPr lang="de-DE"/>
          </a:p>
        </p:txBody>
      </p:sp>
    </p:spTree>
    <p:extLst>
      <p:ext uri="{BB962C8B-B14F-4D97-AF65-F5344CB8AC3E}">
        <p14:creationId xmlns:p14="http://schemas.microsoft.com/office/powerpoint/2010/main" val="180286515"/>
      </p:ext>
    </p:extLst>
  </p:cSld>
  <p:clrMapOvr>
    <a:masterClrMapping/>
  </p:clrMapOvr>
  <p:extLst>
    <p:ext uri="{DCECCB84-F9BA-43D5-87BE-67443E8EF086}">
      <p15:sldGuideLst xmlns:p15="http://schemas.microsoft.com/office/powerpoint/2012/main">
        <p15:guide id="1" pos="3953" userDrawn="1">
          <p15:clr>
            <a:srgbClr val="FBAE40"/>
          </p15:clr>
        </p15:guide>
        <p15:guide id="2" pos="3727"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Zitat hell">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BAB6549-3007-4962-B8D4-52ECE4823118}"/>
              </a:ext>
            </a:extLst>
          </p:cNvPr>
          <p:cNvGraphicFramePr>
            <a:graphicFrameLocks noChangeAspect="1"/>
          </p:cNvGraphicFramePr>
          <p:nvPr userDrawn="1">
            <p:custDataLst>
              <p:tags r:id="rId1"/>
            </p:custDataLst>
            <p:extLst>
              <p:ext uri="{D42A27DB-BD31-4B8C-83A1-F6EECF244321}">
                <p14:modId xmlns:p14="http://schemas.microsoft.com/office/powerpoint/2010/main" val="37518240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2" name="Rechteck 21">
            <a:extLst>
              <a:ext uri="{FF2B5EF4-FFF2-40B4-BE49-F238E27FC236}">
                <a16:creationId xmlns:a16="http://schemas.microsoft.com/office/drawing/2014/main" id="{30FDEE22-4D74-4924-86C5-CF41B7A9F583}"/>
              </a:ext>
            </a:extLst>
          </p:cNvPr>
          <p:cNvSpPr/>
          <p:nvPr userDrawn="1"/>
        </p:nvSpPr>
        <p:spPr bwMode="gray">
          <a:xfrm>
            <a:off x="479425" y="1206230"/>
            <a:ext cx="473886" cy="87549"/>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en-US" sz="1400" dirty="0">
              <a:solidFill>
                <a:schemeClr val="tx1"/>
              </a:solidFill>
            </a:endParaRPr>
          </a:p>
        </p:txBody>
      </p:sp>
      <p:cxnSp>
        <p:nvCxnSpPr>
          <p:cNvPr id="15" name="Gerader Verbinder 14">
            <a:extLst>
              <a:ext uri="{FF2B5EF4-FFF2-40B4-BE49-F238E27FC236}">
                <a16:creationId xmlns:a16="http://schemas.microsoft.com/office/drawing/2014/main" id="{CABC3893-E6D0-4680-9CDB-B7D76C158179}"/>
              </a:ext>
            </a:extLst>
          </p:cNvPr>
          <p:cNvCxnSpPr/>
          <p:nvPr userDrawn="1"/>
        </p:nvCxnSpPr>
        <p:spPr>
          <a:xfrm>
            <a:off x="0" y="6143625"/>
            <a:ext cx="12192000"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32" name="Textplatzhalter 31">
            <a:extLst>
              <a:ext uri="{FF2B5EF4-FFF2-40B4-BE49-F238E27FC236}">
                <a16:creationId xmlns:a16="http://schemas.microsoft.com/office/drawing/2014/main" id="{19260903-BB55-4E18-8A26-9490D566EEA9}"/>
              </a:ext>
            </a:extLst>
          </p:cNvPr>
          <p:cNvSpPr>
            <a:spLocks noGrp="1"/>
          </p:cNvSpPr>
          <p:nvPr>
            <p:ph type="body" sz="quarter" idx="13" hasCustomPrompt="1"/>
          </p:nvPr>
        </p:nvSpPr>
        <p:spPr>
          <a:xfrm>
            <a:off x="479425" y="1826785"/>
            <a:ext cx="11233150" cy="1205330"/>
          </a:xfrm>
        </p:spPr>
        <p:txBody>
          <a:bodyPr/>
          <a:lstStyle>
            <a:lvl1pPr>
              <a:lnSpc>
                <a:spcPct val="110000"/>
              </a:lnSpc>
              <a:spcAft>
                <a:spcPts val="0"/>
              </a:spcAft>
              <a:defRPr sz="4400">
                <a:solidFill>
                  <a:schemeClr val="accent2"/>
                </a:solidFill>
                <a:latin typeface="Frutiger LT Com 65 Bold" panose="020B0803030504020204" pitchFamily="34" charset="0"/>
              </a:defRPr>
            </a:lvl1pPr>
            <a:lvl2pPr algn="r">
              <a:lnSpc>
                <a:spcPct val="110000"/>
              </a:lnSpc>
              <a:spcAft>
                <a:spcPts val="0"/>
              </a:spcAft>
              <a:defRPr sz="1400">
                <a:solidFill>
                  <a:schemeClr val="accent2"/>
                </a:solidFill>
                <a:latin typeface="+mj-lt"/>
              </a:defRPr>
            </a:lvl2pPr>
            <a:lvl3pPr algn="r">
              <a:lnSpc>
                <a:spcPct val="110000"/>
              </a:lnSpc>
              <a:spcAft>
                <a:spcPts val="0"/>
              </a:spcAft>
              <a:defRPr b="0">
                <a:solidFill>
                  <a:schemeClr val="accent2"/>
                </a:solidFill>
                <a:latin typeface="+mn-lt"/>
              </a:defRPr>
            </a:lvl3pPr>
            <a:lvl4pPr marL="0" indent="0" algn="r">
              <a:lnSpc>
                <a:spcPct val="110000"/>
              </a:lnSpc>
              <a:buNone/>
              <a:defRPr>
                <a:solidFill>
                  <a:schemeClr val="accent2"/>
                </a:solidFill>
              </a:defRPr>
            </a:lvl4pPr>
          </a:lstStyle>
          <a:p>
            <a:pPr lvl="0"/>
            <a:r>
              <a:rPr lang="de-DE"/>
              <a:t>Zitat</a:t>
            </a:r>
            <a:endParaRPr lang="de-DE" dirty="0"/>
          </a:p>
          <a:p>
            <a:pPr lvl="1"/>
            <a:r>
              <a:rPr lang="de-DE"/>
              <a:t>Name des Autors</a:t>
            </a:r>
            <a:endParaRPr lang="de-DE" dirty="0"/>
          </a:p>
          <a:p>
            <a:pPr lvl="2"/>
            <a:r>
              <a:rPr lang="de-DE"/>
              <a:t>Position</a:t>
            </a:r>
            <a:endParaRPr lang="de-DE" dirty="0"/>
          </a:p>
        </p:txBody>
      </p:sp>
      <p:grpSp>
        <p:nvGrpSpPr>
          <p:cNvPr id="20" name="Gruppieren 19">
            <a:extLst>
              <a:ext uri="{FF2B5EF4-FFF2-40B4-BE49-F238E27FC236}">
                <a16:creationId xmlns:a16="http://schemas.microsoft.com/office/drawing/2014/main" id="{B30F5BB5-7863-4504-94A4-F39A72E20BF2}"/>
              </a:ext>
            </a:extLst>
          </p:cNvPr>
          <p:cNvGrpSpPr/>
          <p:nvPr userDrawn="1"/>
        </p:nvGrpSpPr>
        <p:grpSpPr>
          <a:xfrm>
            <a:off x="479425" y="476249"/>
            <a:ext cx="1266824" cy="1028701"/>
            <a:chOff x="621507" y="476249"/>
            <a:chExt cx="1266824" cy="1028701"/>
          </a:xfrm>
        </p:grpSpPr>
        <p:sp>
          <p:nvSpPr>
            <p:cNvPr id="3" name="Pfeil: Chevron 2">
              <a:extLst>
                <a:ext uri="{FF2B5EF4-FFF2-40B4-BE49-F238E27FC236}">
                  <a16:creationId xmlns:a16="http://schemas.microsoft.com/office/drawing/2014/main" id="{80955E3B-8357-4836-8592-3039D01F1391}"/>
                </a:ext>
              </a:extLst>
            </p:cNvPr>
            <p:cNvSpPr/>
            <p:nvPr userDrawn="1"/>
          </p:nvSpPr>
          <p:spPr>
            <a:xfrm>
              <a:off x="621507" y="476249"/>
              <a:ext cx="671512" cy="1028701"/>
            </a:xfrm>
            <a:prstGeom prst="chevron">
              <a:avLst>
                <a:gd name="adj" fmla="val 42908"/>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en-US" sz="1400" dirty="0">
                <a:solidFill>
                  <a:schemeClr val="tx1"/>
                </a:solidFill>
              </a:endParaRPr>
            </a:p>
          </p:txBody>
        </p:sp>
        <p:sp>
          <p:nvSpPr>
            <p:cNvPr id="19" name="Pfeil: Chevron 18">
              <a:extLst>
                <a:ext uri="{FF2B5EF4-FFF2-40B4-BE49-F238E27FC236}">
                  <a16:creationId xmlns:a16="http://schemas.microsoft.com/office/drawing/2014/main" id="{8245CA0A-C731-43B3-A4D1-99935FA2DE2F}"/>
                </a:ext>
              </a:extLst>
            </p:cNvPr>
            <p:cNvSpPr/>
            <p:nvPr userDrawn="1"/>
          </p:nvSpPr>
          <p:spPr>
            <a:xfrm>
              <a:off x="1216819" y="476249"/>
              <a:ext cx="671512" cy="1028701"/>
            </a:xfrm>
            <a:prstGeom prst="chevron">
              <a:avLst>
                <a:gd name="adj" fmla="val 42908"/>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en-US" sz="1400" dirty="0">
                <a:solidFill>
                  <a:schemeClr val="tx1"/>
                </a:solidFill>
              </a:endParaRPr>
            </a:p>
          </p:txBody>
        </p:sp>
      </p:grpSp>
      <p:sp>
        <p:nvSpPr>
          <p:cNvPr id="2" name="Datumsplatzhalter 1">
            <a:extLst>
              <a:ext uri="{FF2B5EF4-FFF2-40B4-BE49-F238E27FC236}">
                <a16:creationId xmlns:a16="http://schemas.microsoft.com/office/drawing/2014/main" id="{3719F7FF-9FD8-4FC6-AE77-A349B0ACD5C2}"/>
              </a:ext>
            </a:extLst>
          </p:cNvPr>
          <p:cNvSpPr>
            <a:spLocks noGrp="1"/>
          </p:cNvSpPr>
          <p:nvPr>
            <p:ph type="dt" sz="half" idx="14"/>
          </p:nvPr>
        </p:nvSpPr>
        <p:spPr/>
        <p:txBody>
          <a:bodyPr/>
          <a:lstStyle/>
          <a:p>
            <a:fld id="{36F4221C-C993-4597-8EE6-9265DA695E8C}" type="datetime1">
              <a:rPr lang="de-DE" noProof="0" smtClean="0"/>
              <a:t>03.11.2025</a:t>
            </a:fld>
            <a:endParaRPr lang="de-DE" noProof="0" dirty="0"/>
          </a:p>
        </p:txBody>
      </p:sp>
      <p:sp>
        <p:nvSpPr>
          <p:cNvPr id="7" name="Fußzeilenplatzhalter 6">
            <a:extLst>
              <a:ext uri="{FF2B5EF4-FFF2-40B4-BE49-F238E27FC236}">
                <a16:creationId xmlns:a16="http://schemas.microsoft.com/office/drawing/2014/main" id="{03B70818-BA9A-4A9E-BB42-894CD16E6FDF}"/>
              </a:ext>
            </a:extLst>
          </p:cNvPr>
          <p:cNvSpPr>
            <a:spLocks noGrp="1"/>
          </p:cNvSpPr>
          <p:nvPr>
            <p:ph type="ftr" sz="quarter" idx="15"/>
          </p:nvPr>
        </p:nvSpPr>
        <p:spPr/>
        <p:txBody>
          <a:bodyPr/>
          <a:lstStyle/>
          <a:p>
            <a:r>
              <a:rPr lang="de-DE" noProof="0"/>
              <a:t>© Fraunhofer ISI</a:t>
            </a:r>
            <a:endParaRPr lang="de-DE" noProof="0" dirty="0"/>
          </a:p>
        </p:txBody>
      </p:sp>
      <p:sp>
        <p:nvSpPr>
          <p:cNvPr id="8" name="Foliennummernplatzhalter 7">
            <a:extLst>
              <a:ext uri="{FF2B5EF4-FFF2-40B4-BE49-F238E27FC236}">
                <a16:creationId xmlns:a16="http://schemas.microsoft.com/office/drawing/2014/main" id="{8C8D05E3-CD28-43C1-A7F2-3AD6FBD49D71}"/>
              </a:ext>
            </a:extLst>
          </p:cNvPr>
          <p:cNvSpPr>
            <a:spLocks noGrp="1"/>
          </p:cNvSpPr>
          <p:nvPr>
            <p:ph type="sldNum" sz="quarter" idx="16"/>
          </p:nvPr>
        </p:nvSpPr>
        <p:spPr/>
        <p:txBody>
          <a:bodyPr/>
          <a:lstStyle/>
          <a:p>
            <a:fld id="{3D81EE41-304C-41C3-8185-350F2275D756}" type="slidenum">
              <a:rPr lang="de-DE" smtClean="0"/>
              <a:pPr/>
              <a:t>‹Nr.›</a:t>
            </a:fld>
            <a:endParaRPr lang="de-DE"/>
          </a:p>
        </p:txBody>
      </p:sp>
    </p:spTree>
    <p:extLst>
      <p:ext uri="{BB962C8B-B14F-4D97-AF65-F5344CB8AC3E}">
        <p14:creationId xmlns:p14="http://schemas.microsoft.com/office/powerpoint/2010/main" val="33937221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Zitat dunkel">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BAB6549-3007-4962-B8D4-52ECE4823118}"/>
              </a:ext>
            </a:extLst>
          </p:cNvPr>
          <p:cNvGraphicFramePr>
            <a:graphicFrameLocks noChangeAspect="1"/>
          </p:cNvGraphicFramePr>
          <p:nvPr userDrawn="1">
            <p:custDataLst>
              <p:tags r:id="rId1"/>
            </p:custDataLst>
            <p:extLst>
              <p:ext uri="{D42A27DB-BD31-4B8C-83A1-F6EECF244321}">
                <p14:modId xmlns:p14="http://schemas.microsoft.com/office/powerpoint/2010/main" val="15388262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5BAB6549-3007-4962-B8D4-52ECE482311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cxnSp>
        <p:nvCxnSpPr>
          <p:cNvPr id="15" name="Gerader Verbinder 14">
            <a:extLst>
              <a:ext uri="{FF2B5EF4-FFF2-40B4-BE49-F238E27FC236}">
                <a16:creationId xmlns:a16="http://schemas.microsoft.com/office/drawing/2014/main" id="{CABC3893-E6D0-4680-9CDB-B7D76C158179}"/>
              </a:ext>
            </a:extLst>
          </p:cNvPr>
          <p:cNvCxnSpPr/>
          <p:nvPr userDrawn="1"/>
        </p:nvCxnSpPr>
        <p:spPr>
          <a:xfrm>
            <a:off x="0" y="6143625"/>
            <a:ext cx="12192000"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pic>
        <p:nvPicPr>
          <p:cNvPr id="13" name="Grafik 12">
            <a:extLst>
              <a:ext uri="{FF2B5EF4-FFF2-40B4-BE49-F238E27FC236}">
                <a16:creationId xmlns:a16="http://schemas.microsoft.com/office/drawing/2014/main" id="{F8D4B216-A5F7-4214-889D-75DD098CB823}"/>
              </a:ext>
            </a:extLst>
          </p:cNvPr>
          <p:cNvPicPr>
            <a:picLocks noChangeAspect="1"/>
          </p:cNvPicPr>
          <p:nvPr userDrawn="1"/>
        </p:nvPicPr>
        <p:blipFill rotWithShape="1">
          <a:blip r:embed="rId5" cstate="print">
            <a:extLst>
              <a:ext uri="{28A0092B-C50C-407E-A947-70E740481C1C}">
                <a14:useLocalDpi xmlns:a14="http://schemas.microsoft.com/office/drawing/2010/main"/>
              </a:ext>
            </a:extLst>
          </a:blip>
          <a:srcRect b="10209"/>
          <a:stretch/>
        </p:blipFill>
        <p:spPr>
          <a:xfrm>
            <a:off x="1" y="-4763"/>
            <a:ext cx="12192000" cy="6157913"/>
          </a:xfrm>
          <a:prstGeom prst="rect">
            <a:avLst/>
          </a:prstGeom>
        </p:spPr>
      </p:pic>
      <p:sp>
        <p:nvSpPr>
          <p:cNvPr id="32" name="Textplatzhalter 31">
            <a:extLst>
              <a:ext uri="{FF2B5EF4-FFF2-40B4-BE49-F238E27FC236}">
                <a16:creationId xmlns:a16="http://schemas.microsoft.com/office/drawing/2014/main" id="{19260903-BB55-4E18-8A26-9490D566EEA9}"/>
              </a:ext>
            </a:extLst>
          </p:cNvPr>
          <p:cNvSpPr>
            <a:spLocks noGrp="1"/>
          </p:cNvSpPr>
          <p:nvPr>
            <p:ph type="body" sz="quarter" idx="13" hasCustomPrompt="1"/>
          </p:nvPr>
        </p:nvSpPr>
        <p:spPr>
          <a:xfrm>
            <a:off x="479425" y="1826785"/>
            <a:ext cx="11233150" cy="1205330"/>
          </a:xfrm>
        </p:spPr>
        <p:txBody>
          <a:bodyPr/>
          <a:lstStyle>
            <a:lvl1pPr>
              <a:lnSpc>
                <a:spcPct val="110000"/>
              </a:lnSpc>
              <a:spcAft>
                <a:spcPts val="0"/>
              </a:spcAft>
              <a:defRPr sz="4400">
                <a:solidFill>
                  <a:schemeClr val="bg1"/>
                </a:solidFill>
                <a:latin typeface="Frutiger LT Com 65 Bold" panose="020B0803030504020204" pitchFamily="34" charset="0"/>
              </a:defRPr>
            </a:lvl1pPr>
            <a:lvl2pPr algn="r">
              <a:lnSpc>
                <a:spcPct val="110000"/>
              </a:lnSpc>
              <a:spcAft>
                <a:spcPts val="0"/>
              </a:spcAft>
              <a:defRPr sz="1400">
                <a:solidFill>
                  <a:schemeClr val="bg1"/>
                </a:solidFill>
                <a:latin typeface="+mj-lt"/>
              </a:defRPr>
            </a:lvl2pPr>
            <a:lvl3pPr algn="r">
              <a:lnSpc>
                <a:spcPct val="110000"/>
              </a:lnSpc>
              <a:spcAft>
                <a:spcPts val="0"/>
              </a:spcAft>
              <a:defRPr>
                <a:solidFill>
                  <a:schemeClr val="bg1"/>
                </a:solidFill>
                <a:latin typeface="+mn-lt"/>
              </a:defRPr>
            </a:lvl3pPr>
            <a:lvl4pPr marL="0" indent="0" algn="r">
              <a:lnSpc>
                <a:spcPct val="110000"/>
              </a:lnSpc>
              <a:buNone/>
              <a:defRPr>
                <a:solidFill>
                  <a:schemeClr val="bg1"/>
                </a:solidFill>
              </a:defRPr>
            </a:lvl4pPr>
          </a:lstStyle>
          <a:p>
            <a:pPr lvl="0"/>
            <a:r>
              <a:rPr lang="de-DE"/>
              <a:t>Zitat</a:t>
            </a:r>
            <a:endParaRPr lang="de-DE" dirty="0"/>
          </a:p>
          <a:p>
            <a:pPr lvl="1"/>
            <a:r>
              <a:rPr lang="de-DE"/>
              <a:t>Name des Autors</a:t>
            </a:r>
            <a:endParaRPr lang="de-DE" dirty="0"/>
          </a:p>
          <a:p>
            <a:pPr lvl="2"/>
            <a:r>
              <a:rPr lang="de-DE"/>
              <a:t>Position</a:t>
            </a:r>
            <a:endParaRPr lang="de-DE" dirty="0"/>
          </a:p>
        </p:txBody>
      </p:sp>
      <p:grpSp>
        <p:nvGrpSpPr>
          <p:cNvPr id="20" name="Gruppieren 19">
            <a:extLst>
              <a:ext uri="{FF2B5EF4-FFF2-40B4-BE49-F238E27FC236}">
                <a16:creationId xmlns:a16="http://schemas.microsoft.com/office/drawing/2014/main" id="{942B2AF3-B72B-4E51-98E8-276E33E081FB}"/>
              </a:ext>
            </a:extLst>
          </p:cNvPr>
          <p:cNvGrpSpPr/>
          <p:nvPr userDrawn="1"/>
        </p:nvGrpSpPr>
        <p:grpSpPr>
          <a:xfrm>
            <a:off x="479425" y="476249"/>
            <a:ext cx="1266824" cy="1028701"/>
            <a:chOff x="621507" y="476249"/>
            <a:chExt cx="1266824" cy="1028701"/>
          </a:xfrm>
          <a:solidFill>
            <a:schemeClr val="bg1"/>
          </a:solidFill>
        </p:grpSpPr>
        <p:sp>
          <p:nvSpPr>
            <p:cNvPr id="21" name="Pfeil: Chevron 20">
              <a:extLst>
                <a:ext uri="{FF2B5EF4-FFF2-40B4-BE49-F238E27FC236}">
                  <a16:creationId xmlns:a16="http://schemas.microsoft.com/office/drawing/2014/main" id="{A9E48764-AC81-446C-B62C-88A8F03B3803}"/>
                </a:ext>
              </a:extLst>
            </p:cNvPr>
            <p:cNvSpPr/>
            <p:nvPr userDrawn="1"/>
          </p:nvSpPr>
          <p:spPr>
            <a:xfrm>
              <a:off x="621507" y="476249"/>
              <a:ext cx="671512" cy="1028701"/>
            </a:xfrm>
            <a:prstGeom prst="chevron">
              <a:avLst>
                <a:gd name="adj" fmla="val 42908"/>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en-US" sz="1400" dirty="0">
                <a:solidFill>
                  <a:schemeClr val="tx1"/>
                </a:solidFill>
              </a:endParaRPr>
            </a:p>
          </p:txBody>
        </p:sp>
        <p:sp>
          <p:nvSpPr>
            <p:cNvPr id="22" name="Pfeil: Chevron 21">
              <a:extLst>
                <a:ext uri="{FF2B5EF4-FFF2-40B4-BE49-F238E27FC236}">
                  <a16:creationId xmlns:a16="http://schemas.microsoft.com/office/drawing/2014/main" id="{14C3BCAC-351B-4AFA-8D18-F61D609E40E4}"/>
                </a:ext>
              </a:extLst>
            </p:cNvPr>
            <p:cNvSpPr/>
            <p:nvPr userDrawn="1"/>
          </p:nvSpPr>
          <p:spPr>
            <a:xfrm>
              <a:off x="1216819" y="476249"/>
              <a:ext cx="671512" cy="1028701"/>
            </a:xfrm>
            <a:prstGeom prst="chevron">
              <a:avLst>
                <a:gd name="adj" fmla="val 42908"/>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en-US" sz="1400" dirty="0">
                <a:solidFill>
                  <a:schemeClr val="tx1"/>
                </a:solidFill>
              </a:endParaRPr>
            </a:p>
          </p:txBody>
        </p:sp>
      </p:grpSp>
      <p:sp>
        <p:nvSpPr>
          <p:cNvPr id="3" name="Datumsplatzhalter 2">
            <a:extLst>
              <a:ext uri="{FF2B5EF4-FFF2-40B4-BE49-F238E27FC236}">
                <a16:creationId xmlns:a16="http://schemas.microsoft.com/office/drawing/2014/main" id="{D647DF70-C076-4A26-9F94-6FA1181DF1FF}"/>
              </a:ext>
            </a:extLst>
          </p:cNvPr>
          <p:cNvSpPr>
            <a:spLocks noGrp="1"/>
          </p:cNvSpPr>
          <p:nvPr>
            <p:ph type="dt" sz="half" idx="14"/>
          </p:nvPr>
        </p:nvSpPr>
        <p:spPr/>
        <p:txBody>
          <a:bodyPr/>
          <a:lstStyle/>
          <a:p>
            <a:fld id="{920EB7DE-D69A-47F7-8C66-AE1D971DBC2D}" type="datetime1">
              <a:rPr lang="de-DE" noProof="0" smtClean="0"/>
              <a:t>03.11.2025</a:t>
            </a:fld>
            <a:endParaRPr lang="de-DE" noProof="0" dirty="0"/>
          </a:p>
        </p:txBody>
      </p:sp>
      <p:sp>
        <p:nvSpPr>
          <p:cNvPr id="4" name="Fußzeilenplatzhalter 3">
            <a:extLst>
              <a:ext uri="{FF2B5EF4-FFF2-40B4-BE49-F238E27FC236}">
                <a16:creationId xmlns:a16="http://schemas.microsoft.com/office/drawing/2014/main" id="{21784F8B-F977-42FC-A651-A02A01C602E7}"/>
              </a:ext>
            </a:extLst>
          </p:cNvPr>
          <p:cNvSpPr>
            <a:spLocks noGrp="1"/>
          </p:cNvSpPr>
          <p:nvPr>
            <p:ph type="ftr" sz="quarter" idx="15"/>
          </p:nvPr>
        </p:nvSpPr>
        <p:spPr/>
        <p:txBody>
          <a:bodyPr/>
          <a:lstStyle/>
          <a:p>
            <a:r>
              <a:rPr lang="de-DE" noProof="0"/>
              <a:t>© Fraunhofer ISI</a:t>
            </a:r>
            <a:endParaRPr lang="de-DE" noProof="0" dirty="0"/>
          </a:p>
        </p:txBody>
      </p:sp>
      <p:sp>
        <p:nvSpPr>
          <p:cNvPr id="5" name="Foliennummernplatzhalter 4">
            <a:extLst>
              <a:ext uri="{FF2B5EF4-FFF2-40B4-BE49-F238E27FC236}">
                <a16:creationId xmlns:a16="http://schemas.microsoft.com/office/drawing/2014/main" id="{2160083F-34CE-4BF0-AB01-7CCA0176F2D5}"/>
              </a:ext>
            </a:extLst>
          </p:cNvPr>
          <p:cNvSpPr>
            <a:spLocks noGrp="1"/>
          </p:cNvSpPr>
          <p:nvPr>
            <p:ph type="sldNum" sz="quarter" idx="16"/>
          </p:nvPr>
        </p:nvSpPr>
        <p:spPr/>
        <p:txBody>
          <a:bodyPr/>
          <a:lstStyle/>
          <a:p>
            <a:fld id="{3D81EE41-304C-41C3-8185-350F2275D756}" type="slidenum">
              <a:rPr lang="de-DE" smtClean="0"/>
              <a:pPr/>
              <a:t>‹Nr.›</a:t>
            </a:fld>
            <a:endParaRPr lang="de-DE"/>
          </a:p>
        </p:txBody>
      </p:sp>
    </p:spTree>
    <p:extLst>
      <p:ext uri="{BB962C8B-B14F-4D97-AF65-F5344CB8AC3E}">
        <p14:creationId xmlns:p14="http://schemas.microsoft.com/office/powerpoint/2010/main" val="15861624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Kontaktfolie – Bild vollflächig">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37086670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12192000" cy="6858000"/>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 y="2952020"/>
            <a:ext cx="5916612" cy="3388337"/>
          </a:xfrm>
          <a:gradFill flip="none" rotWithShape="1">
            <a:gsLst>
              <a:gs pos="33744">
                <a:srgbClr val="00779A">
                  <a:lumMod val="100000"/>
                  <a:alpha val="95000"/>
                </a:srgbClr>
              </a:gs>
              <a:gs pos="0">
                <a:srgbClr val="014A6B">
                  <a:alpha val="95000"/>
                </a:srgbClr>
              </a:gs>
              <a:gs pos="75000">
                <a:srgbClr val="4DC7D2">
                  <a:lumMod val="90000"/>
                  <a:lumOff val="10000"/>
                  <a:alpha val="95000"/>
                </a:srgbClr>
              </a:gs>
              <a:gs pos="100000">
                <a:srgbClr val="04B1AA">
                  <a:alpha val="95000"/>
                </a:srgbClr>
              </a:gs>
            </a:gsLst>
            <a:path path="circle">
              <a:fillToRect r="100000" b="100000"/>
            </a:path>
            <a:tileRect l="-100000" t="-100000"/>
          </a:gradFill>
        </p:spPr>
        <p:txBody>
          <a:bodyPr lIns="486000" tIns="360000" rIns="360000" bIns="360000" anchor="t">
            <a:spAutoFit/>
          </a:bodyPr>
          <a:lstStyle>
            <a:lvl1pPr>
              <a:lnSpc>
                <a:spcPct val="110000"/>
              </a:lnSpc>
              <a:spcAft>
                <a:spcPts val="0"/>
              </a:spcAft>
              <a:defRPr sz="3200" b="0">
                <a:solidFill>
                  <a:schemeClr val="bg1"/>
                </a:solidFill>
                <a:latin typeface="+mn-lt"/>
              </a:defRPr>
            </a:lvl1pPr>
            <a:lvl2pPr>
              <a:lnSpc>
                <a:spcPts val="350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b="0">
                <a:solidFill>
                  <a:schemeClr val="bg1"/>
                </a:solidFill>
                <a:latin typeface="+mj-lt"/>
              </a:defRPr>
            </a:lvl3pPr>
            <a:lvl4pPr marL="0" indent="0">
              <a:lnSpc>
                <a:spcPts val="2080"/>
              </a:lnSpc>
              <a:spcBef>
                <a:spcPts val="2080"/>
              </a:spcBef>
              <a:spcAft>
                <a:spcPts val="0"/>
              </a:spcAft>
              <a:buNone/>
              <a:defRPr>
                <a:solidFill>
                  <a:schemeClr val="bg1"/>
                </a:solidFill>
              </a:defRPr>
            </a:lvl4pPr>
            <a:lvl5pPr>
              <a:spcAft>
                <a:spcPts val="0"/>
              </a:spcAft>
              <a:defRPr/>
            </a:lvl5pPr>
          </a:lstStyle>
          <a:p>
            <a:pPr lvl="0"/>
            <a:r>
              <a:rPr lang="de-DE" dirty="0"/>
              <a:t>Kontakt</a:t>
            </a:r>
          </a:p>
          <a:p>
            <a:pPr lvl="1"/>
            <a:r>
              <a:rPr lang="de-DE" dirty="0"/>
              <a:t>—</a:t>
            </a:r>
          </a:p>
          <a:p>
            <a:pPr lvl="2"/>
            <a:r>
              <a:rPr lang="de-DE" dirty="0"/>
              <a:t>Titel Vorname Name</a:t>
            </a:r>
          </a:p>
          <a:p>
            <a:pPr lvl="2"/>
            <a:r>
              <a:rPr lang="de-DE" dirty="0"/>
              <a:t>Geschäftsbereich XXX</a:t>
            </a:r>
          </a:p>
          <a:p>
            <a:pPr lvl="2"/>
            <a:r>
              <a:rPr lang="de-DE" dirty="0"/>
              <a:t>Tel. +49 12 3456-XXXX</a:t>
            </a:r>
          </a:p>
          <a:p>
            <a:pPr lvl="2"/>
            <a:r>
              <a:rPr lang="de-DE" dirty="0"/>
              <a:t>Fax +49 12 3456-XXXX</a:t>
            </a:r>
          </a:p>
          <a:p>
            <a:pPr lvl="2"/>
            <a:r>
              <a:rPr lang="de-DE" dirty="0"/>
              <a:t>vorname.name@isi.fraunhofer.de</a:t>
            </a:r>
          </a:p>
        </p:txBody>
      </p:sp>
      <p:pic>
        <p:nvPicPr>
          <p:cNvPr id="6" name="isi_rgb_modul_send_de">
            <a:extLst>
              <a:ext uri="{FF2B5EF4-FFF2-40B4-BE49-F238E27FC236}">
                <a16:creationId xmlns:a16="http://schemas.microsoft.com/office/drawing/2014/main" id="{9E52BB4F-9154-4677-A766-12E9B073ACBF}"/>
              </a:ext>
            </a:extLst>
          </p:cNvPr>
          <p:cNvPicPr>
            <a:picLocks noChangeAspect="1"/>
          </p:cNvPicPr>
          <p:nvPr userDrawn="1"/>
        </p:nvPicPr>
        <p:blipFill>
          <a:blip r:embed="rId5"/>
          <a:stretch>
            <a:fillRect/>
          </a:stretch>
        </p:blipFill>
        <p:spPr>
          <a:xfrm>
            <a:off x="9192575" y="476250"/>
            <a:ext cx="2520000" cy="1471400"/>
          </a:xfrm>
          <a:prstGeom prst="rect">
            <a:avLst/>
          </a:prstGeom>
        </p:spPr>
      </p:pic>
    </p:spTree>
    <p:extLst>
      <p:ext uri="{BB962C8B-B14F-4D97-AF65-F5344CB8AC3E}">
        <p14:creationId xmlns:p14="http://schemas.microsoft.com/office/powerpoint/2010/main" val="20109023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Kontaktfolie – Bild halb">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12843079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12192000" cy="4572000"/>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 y="2952020"/>
            <a:ext cx="5916612" cy="3388337"/>
          </a:xfrm>
          <a:gradFill flip="none" rotWithShape="1">
            <a:gsLst>
              <a:gs pos="33744">
                <a:srgbClr val="00779A">
                  <a:lumMod val="100000"/>
                  <a:alpha val="95000"/>
                </a:srgbClr>
              </a:gs>
              <a:gs pos="0">
                <a:srgbClr val="014A6B">
                  <a:alpha val="95000"/>
                </a:srgbClr>
              </a:gs>
              <a:gs pos="75000">
                <a:srgbClr val="4DC7D2">
                  <a:lumMod val="90000"/>
                  <a:lumOff val="10000"/>
                  <a:alpha val="95000"/>
                </a:srgbClr>
              </a:gs>
              <a:gs pos="100000">
                <a:srgbClr val="04B1AA">
                  <a:alpha val="95000"/>
                </a:srgbClr>
              </a:gs>
            </a:gsLst>
            <a:path path="circle">
              <a:fillToRect r="100000" b="100000"/>
            </a:path>
            <a:tileRect l="-100000" t="-100000"/>
          </a:gradFill>
        </p:spPr>
        <p:txBody>
          <a:bodyPr lIns="486000" tIns="360000" rIns="360000" bIns="360000" anchor="t">
            <a:spAutoFit/>
          </a:bodyPr>
          <a:lstStyle>
            <a:lvl1pPr>
              <a:lnSpc>
                <a:spcPct val="110000"/>
              </a:lnSpc>
              <a:spcAft>
                <a:spcPts val="0"/>
              </a:spcAft>
              <a:defRPr sz="3200" b="0">
                <a:solidFill>
                  <a:schemeClr val="bg1"/>
                </a:solidFill>
                <a:latin typeface="+mn-lt"/>
              </a:defRPr>
            </a:lvl1pPr>
            <a:lvl2pPr>
              <a:lnSpc>
                <a:spcPts val="350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b="0">
                <a:solidFill>
                  <a:schemeClr val="bg1"/>
                </a:solidFill>
                <a:latin typeface="+mj-lt"/>
              </a:defRPr>
            </a:lvl3pPr>
            <a:lvl4pPr marL="0" indent="0">
              <a:lnSpc>
                <a:spcPts val="2080"/>
              </a:lnSpc>
              <a:spcBef>
                <a:spcPts val="2080"/>
              </a:spcBef>
              <a:spcAft>
                <a:spcPts val="0"/>
              </a:spcAft>
              <a:buNone/>
              <a:defRPr>
                <a:solidFill>
                  <a:schemeClr val="bg1"/>
                </a:solidFill>
              </a:defRPr>
            </a:lvl4pPr>
            <a:lvl5pPr>
              <a:spcAft>
                <a:spcPts val="0"/>
              </a:spcAft>
              <a:defRPr/>
            </a:lvl5pPr>
          </a:lstStyle>
          <a:p>
            <a:pPr lvl="0"/>
            <a:r>
              <a:rPr lang="de-DE" dirty="0"/>
              <a:t>Kontakt</a:t>
            </a:r>
          </a:p>
          <a:p>
            <a:pPr lvl="1"/>
            <a:r>
              <a:rPr lang="de-DE" dirty="0"/>
              <a:t>—</a:t>
            </a:r>
          </a:p>
          <a:p>
            <a:pPr lvl="2"/>
            <a:r>
              <a:rPr lang="de-DE" dirty="0"/>
              <a:t>Titel Vorname Name</a:t>
            </a:r>
          </a:p>
          <a:p>
            <a:pPr lvl="2"/>
            <a:r>
              <a:rPr lang="de-DE" dirty="0"/>
              <a:t>Geschäftsbereich XXX</a:t>
            </a:r>
          </a:p>
          <a:p>
            <a:pPr lvl="2"/>
            <a:r>
              <a:rPr lang="de-DE" dirty="0"/>
              <a:t>Tel. +49 12 3456-XXXX</a:t>
            </a:r>
          </a:p>
          <a:p>
            <a:pPr lvl="2"/>
            <a:r>
              <a:rPr lang="de-DE" dirty="0"/>
              <a:t>Fax +49 12 3456-XXXX</a:t>
            </a:r>
          </a:p>
          <a:p>
            <a:pPr lvl="2"/>
            <a:r>
              <a:rPr lang="de-DE" dirty="0"/>
              <a:t>vorname.name@isi.fraunhofer.de</a:t>
            </a:r>
          </a:p>
        </p:txBody>
      </p:sp>
      <p:pic>
        <p:nvPicPr>
          <p:cNvPr id="6" name="isi_rgb_modul_send_de">
            <a:extLst>
              <a:ext uri="{FF2B5EF4-FFF2-40B4-BE49-F238E27FC236}">
                <a16:creationId xmlns:a16="http://schemas.microsoft.com/office/drawing/2014/main" id="{9E52BB4F-9154-4677-A766-12E9B073ACBF}"/>
              </a:ext>
            </a:extLst>
          </p:cNvPr>
          <p:cNvPicPr>
            <a:picLocks noChangeAspect="1"/>
          </p:cNvPicPr>
          <p:nvPr userDrawn="1"/>
        </p:nvPicPr>
        <p:blipFill>
          <a:blip r:embed="rId5"/>
          <a:stretch>
            <a:fillRect/>
          </a:stretch>
        </p:blipFill>
        <p:spPr>
          <a:xfrm>
            <a:off x="9192575" y="476250"/>
            <a:ext cx="2520000" cy="1471400"/>
          </a:xfrm>
          <a:prstGeom prst="rect">
            <a:avLst/>
          </a:prstGeom>
        </p:spPr>
      </p:pic>
    </p:spTree>
    <p:extLst>
      <p:ext uri="{BB962C8B-B14F-4D97-AF65-F5344CB8AC3E}">
        <p14:creationId xmlns:p14="http://schemas.microsoft.com/office/powerpoint/2010/main" val="19753013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Kontaktfolie –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36246021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6" name="Grafik 5">
            <a:extLst>
              <a:ext uri="{FF2B5EF4-FFF2-40B4-BE49-F238E27FC236}">
                <a16:creationId xmlns:a16="http://schemas.microsoft.com/office/drawing/2014/main" id="{9233E68D-B08D-4763-8344-832492442697}"/>
              </a:ext>
            </a:extLst>
          </p:cNvPr>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1" y="0"/>
            <a:ext cx="12192000" cy="6857999"/>
          </a:xfrm>
          <a:prstGeom prst="rect">
            <a:avLst/>
          </a:prstGeom>
        </p:spPr>
      </p:pic>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479425" y="1700213"/>
            <a:ext cx="5916612" cy="3734869"/>
          </a:xfrm>
          <a:noFill/>
        </p:spPr>
        <p:txBody>
          <a:bodyPr lIns="0" tIns="0" rIns="0" bIns="0" anchor="t">
            <a:spAutoFit/>
          </a:bodyPr>
          <a:lstStyle>
            <a:lvl1pPr>
              <a:lnSpc>
                <a:spcPct val="110000"/>
              </a:lnSpc>
              <a:spcAft>
                <a:spcPts val="0"/>
              </a:spcAft>
              <a:defRPr sz="3200" b="0">
                <a:solidFill>
                  <a:schemeClr val="bg1"/>
                </a:solidFill>
                <a:latin typeface="+mn-lt"/>
              </a:defRPr>
            </a:lvl1pPr>
            <a:lvl2pPr>
              <a:lnSpc>
                <a:spcPts val="350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b="0">
                <a:solidFill>
                  <a:schemeClr val="bg1"/>
                </a:solidFill>
                <a:latin typeface="+mj-lt"/>
              </a:defRPr>
            </a:lvl3pPr>
            <a:lvl4pPr marL="0" indent="0">
              <a:lnSpc>
                <a:spcPct val="110000"/>
              </a:lnSpc>
              <a:spcBef>
                <a:spcPts val="0"/>
              </a:spcBef>
              <a:spcAft>
                <a:spcPts val="0"/>
              </a:spcAft>
              <a:buNone/>
              <a:defRPr>
                <a:solidFill>
                  <a:schemeClr val="bg1"/>
                </a:solidFill>
              </a:defRPr>
            </a:lvl4pPr>
            <a:lvl5pPr>
              <a:spcAft>
                <a:spcPts val="0"/>
              </a:spcAft>
              <a:defRPr/>
            </a:lvl5pPr>
          </a:lstStyle>
          <a:p>
            <a:pPr lvl="0"/>
            <a:r>
              <a:rPr lang="de-DE" dirty="0"/>
              <a:t>Kontakt</a:t>
            </a:r>
          </a:p>
          <a:p>
            <a:pPr lvl="1"/>
            <a:r>
              <a:rPr lang="de-DE" dirty="0"/>
              <a:t>—</a:t>
            </a:r>
          </a:p>
          <a:p>
            <a:pPr lvl="2"/>
            <a:r>
              <a:rPr lang="de-DE" dirty="0"/>
              <a:t>Titel Vorname Name</a:t>
            </a:r>
          </a:p>
          <a:p>
            <a:pPr lvl="2"/>
            <a:r>
              <a:rPr lang="de-DE" dirty="0"/>
              <a:t>Geschäftsbereich XXX</a:t>
            </a:r>
          </a:p>
          <a:p>
            <a:pPr lvl="2"/>
            <a:r>
              <a:rPr lang="de-DE" dirty="0"/>
              <a:t>Tel. +49 12 3456-XXXX</a:t>
            </a:r>
          </a:p>
          <a:p>
            <a:pPr lvl="2"/>
            <a:r>
              <a:rPr lang="de-DE" dirty="0"/>
              <a:t>Fax +49 12 3456-XXXX</a:t>
            </a:r>
          </a:p>
          <a:p>
            <a:pPr lvl="2"/>
            <a:r>
              <a:rPr lang="de-DE" dirty="0"/>
              <a:t>vorname.name@isi.fraunhofer.de</a:t>
            </a:r>
          </a:p>
          <a:p>
            <a:pPr lvl="3"/>
            <a:endParaRPr lang="pt-BR" dirty="0"/>
          </a:p>
          <a:p>
            <a:pPr lvl="3"/>
            <a:r>
              <a:rPr lang="de-DE" dirty="0"/>
              <a:t>Fraunhofer-Institut für System- und Innovationsforschung ISI</a:t>
            </a:r>
          </a:p>
          <a:p>
            <a:pPr lvl="3"/>
            <a:r>
              <a:rPr lang="pt-BR" dirty="0"/>
              <a:t>Breslauer Straße 48</a:t>
            </a:r>
          </a:p>
          <a:p>
            <a:pPr lvl="3"/>
            <a:r>
              <a:rPr lang="pt-BR" dirty="0"/>
              <a:t>76139 Karlsruhe</a:t>
            </a:r>
          </a:p>
          <a:p>
            <a:pPr lvl="3"/>
            <a:r>
              <a:rPr lang="pt-BR" dirty="0"/>
              <a:t>www.isi.fraunhofer.de</a:t>
            </a:r>
          </a:p>
        </p:txBody>
      </p:sp>
      <p:pic>
        <p:nvPicPr>
          <p:cNvPr id="7" name="isi_rgb_modul_send_de">
            <a:extLst>
              <a:ext uri="{FF2B5EF4-FFF2-40B4-BE49-F238E27FC236}">
                <a16:creationId xmlns:a16="http://schemas.microsoft.com/office/drawing/2014/main" id="{9E52BB4F-9154-4677-A766-12E9B073ACBF}"/>
              </a:ext>
            </a:extLst>
          </p:cNvPr>
          <p:cNvPicPr>
            <a:picLocks noChangeAspect="1"/>
          </p:cNvPicPr>
          <p:nvPr userDrawn="1"/>
        </p:nvPicPr>
        <p:blipFill>
          <a:blip r:embed="rId6"/>
          <a:stretch>
            <a:fillRect/>
          </a:stretch>
        </p:blipFill>
        <p:spPr>
          <a:xfrm>
            <a:off x="9192575" y="476250"/>
            <a:ext cx="2520000" cy="1471400"/>
          </a:xfrm>
          <a:prstGeom prst="rect">
            <a:avLst/>
          </a:prstGeom>
        </p:spPr>
      </p:pic>
    </p:spTree>
    <p:extLst>
      <p:ext uri="{BB962C8B-B14F-4D97-AF65-F5344CB8AC3E}">
        <p14:creationId xmlns:p14="http://schemas.microsoft.com/office/powerpoint/2010/main" val="32653431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Schlussfolie">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31284716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8" name="Grafik 7">
            <a:extLst>
              <a:ext uri="{FF2B5EF4-FFF2-40B4-BE49-F238E27FC236}">
                <a16:creationId xmlns:a16="http://schemas.microsoft.com/office/drawing/2014/main" id="{9F17E90D-0C11-4C1A-9AB0-99DFB3D05F3A}"/>
              </a:ext>
            </a:extLst>
          </p:cNvPr>
          <p:cNvPicPr>
            <a:picLocks noChangeAspect="1"/>
          </p:cNvPicPr>
          <p:nvPr userDrawn="1"/>
        </p:nvPicPr>
        <p:blipFill>
          <a:blip r:embed="rId5"/>
          <a:stretch>
            <a:fillRect/>
          </a:stretch>
        </p:blipFill>
        <p:spPr>
          <a:xfrm>
            <a:off x="0" y="0"/>
            <a:ext cx="12192000" cy="6858000"/>
          </a:xfrm>
          <a:prstGeom prst="rect">
            <a:avLst/>
          </a:prstGeom>
        </p:spPr>
      </p:pic>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479425" y="2255355"/>
            <a:ext cx="11233149" cy="2998000"/>
          </a:xfrm>
          <a:noFill/>
        </p:spPr>
        <p:txBody>
          <a:bodyPr wrap="square" lIns="0" tIns="0" rIns="0" bIns="0" anchor="t">
            <a:spAutoFit/>
          </a:bodyPr>
          <a:lstStyle>
            <a:lvl1pPr>
              <a:lnSpc>
                <a:spcPct val="100000"/>
              </a:lnSpc>
              <a:spcAft>
                <a:spcPts val="0"/>
              </a:spcAft>
              <a:defRPr sz="6600" b="0">
                <a:solidFill>
                  <a:schemeClr val="bg1"/>
                </a:solidFill>
                <a:latin typeface="+mn-lt"/>
              </a:defRPr>
            </a:lvl1pPr>
            <a:lvl2pPr>
              <a:lnSpc>
                <a:spcPts val="7200"/>
              </a:lnSpc>
              <a:spcAft>
                <a:spcPts val="1600"/>
              </a:spcAft>
              <a:defRPr sz="8580" b="0">
                <a:solidFill>
                  <a:schemeClr val="bg1"/>
                </a:solidFill>
                <a:latin typeface="Frutiger LT Com 75 Black" panose="020B0A03040504030204" pitchFamily="34" charset="0"/>
              </a:defRPr>
            </a:lvl2pPr>
            <a:lvl3pPr>
              <a:lnSpc>
                <a:spcPts val="2080"/>
              </a:lnSpc>
              <a:spcAft>
                <a:spcPts val="0"/>
              </a:spcAft>
              <a:defRPr>
                <a:solidFill>
                  <a:schemeClr val="bg1"/>
                </a:solidFill>
                <a:latin typeface="+mj-lt"/>
              </a:defRPr>
            </a:lvl3pPr>
            <a:lvl4pPr marL="0" indent="0">
              <a:lnSpc>
                <a:spcPts val="2080"/>
              </a:lnSpc>
              <a:spcBef>
                <a:spcPts val="2080"/>
              </a:spcBef>
              <a:spcAft>
                <a:spcPts val="0"/>
              </a:spcAft>
              <a:buNone/>
              <a:defRPr>
                <a:solidFill>
                  <a:schemeClr val="bg1"/>
                </a:solidFill>
              </a:defRPr>
            </a:lvl4pPr>
            <a:lvl5pPr>
              <a:spcAft>
                <a:spcPts val="0"/>
              </a:spcAft>
              <a:defRPr/>
            </a:lvl5pPr>
          </a:lstStyle>
          <a:p>
            <a:pPr lvl="0"/>
            <a:r>
              <a:rPr lang="de-DE"/>
              <a:t>Vielen Dank für Ihre Aufmerksamkeit</a:t>
            </a:r>
            <a:endParaRPr lang="de-DE" dirty="0"/>
          </a:p>
          <a:p>
            <a:pPr lvl="1"/>
            <a:r>
              <a:rPr lang="de-DE" dirty="0"/>
              <a:t>—</a:t>
            </a:r>
          </a:p>
        </p:txBody>
      </p:sp>
      <p:pic>
        <p:nvPicPr>
          <p:cNvPr id="7" name="isi_rgb_modul_send_de">
            <a:extLst>
              <a:ext uri="{FF2B5EF4-FFF2-40B4-BE49-F238E27FC236}">
                <a16:creationId xmlns:a16="http://schemas.microsoft.com/office/drawing/2014/main" id="{9E52BB4F-9154-4677-A766-12E9B073ACBF}"/>
              </a:ext>
            </a:extLst>
          </p:cNvPr>
          <p:cNvPicPr>
            <a:picLocks noChangeAspect="1"/>
          </p:cNvPicPr>
          <p:nvPr userDrawn="1"/>
        </p:nvPicPr>
        <p:blipFill>
          <a:blip r:embed="rId6"/>
          <a:stretch>
            <a:fillRect/>
          </a:stretch>
        </p:blipFill>
        <p:spPr>
          <a:xfrm>
            <a:off x="9192575" y="476250"/>
            <a:ext cx="2520000" cy="1471400"/>
          </a:xfrm>
          <a:prstGeom prst="rect">
            <a:avLst/>
          </a:prstGeom>
        </p:spPr>
      </p:pic>
    </p:spTree>
    <p:extLst>
      <p:ext uri="{BB962C8B-B14F-4D97-AF65-F5344CB8AC3E}">
        <p14:creationId xmlns:p14="http://schemas.microsoft.com/office/powerpoint/2010/main" val="4009741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folie – kleine Headline oben">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41643910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12192000" cy="6858000"/>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6275388" y="3340524"/>
            <a:ext cx="5916612" cy="2644351"/>
          </a:xfrm>
          <a:gradFill flip="none" rotWithShape="1">
            <a:gsLst>
              <a:gs pos="33744">
                <a:srgbClr val="00779A">
                  <a:lumMod val="100000"/>
                  <a:alpha val="95000"/>
                </a:srgbClr>
              </a:gs>
              <a:gs pos="0">
                <a:srgbClr val="014A6B">
                  <a:alpha val="95000"/>
                </a:srgbClr>
              </a:gs>
              <a:gs pos="75000">
                <a:srgbClr val="4DC7D2">
                  <a:lumMod val="90000"/>
                  <a:lumOff val="10000"/>
                  <a:alpha val="95000"/>
                </a:srgbClr>
              </a:gs>
              <a:gs pos="100000">
                <a:srgbClr val="04B1AA">
                  <a:alpha val="95000"/>
                </a:srgbClr>
              </a:gs>
            </a:gsLst>
            <a:path path="circle">
              <a:fillToRect r="100000" b="100000"/>
            </a:path>
            <a:tileRect l="-100000" t="-100000"/>
          </a:gradFill>
        </p:spPr>
        <p:txBody>
          <a:bodyPr lIns="360000" tIns="360000" rIns="360000" bIns="360000" anchor="b">
            <a:spAutoFit/>
          </a:bodyPr>
          <a:lstStyle>
            <a:lvl1pPr>
              <a:lnSpc>
                <a:spcPct val="100000"/>
              </a:lnSpc>
              <a:spcAft>
                <a:spcPts val="0"/>
              </a:spcAft>
              <a:defRPr sz="2400" b="0">
                <a:solidFill>
                  <a:schemeClr val="bg1"/>
                </a:solidFill>
                <a:latin typeface="+mn-lt"/>
              </a:defRPr>
            </a:lvl1pPr>
            <a:lvl2pPr>
              <a:lnSpc>
                <a:spcPts val="2640"/>
              </a:lnSpc>
              <a:spcAft>
                <a:spcPts val="1200"/>
              </a:spcAft>
              <a:defRPr sz="3120" b="0">
                <a:solidFill>
                  <a:schemeClr val="bg1"/>
                </a:solidFill>
                <a:latin typeface="Frutiger LT Com 75 Black" panose="020B0A03040504030204" pitchFamily="34" charset="0"/>
              </a:defRPr>
            </a:lvl2pPr>
            <a:lvl3pPr>
              <a:lnSpc>
                <a:spcPct val="110000"/>
              </a:lnSpc>
              <a:spcAft>
                <a:spcPts val="0"/>
              </a:spcAft>
              <a:defRPr sz="1400">
                <a:solidFill>
                  <a:schemeClr val="bg1"/>
                </a:solidFill>
                <a:latin typeface="+mj-lt"/>
              </a:defRPr>
            </a:lvl3pPr>
            <a:lvl4pPr marL="0" indent="0">
              <a:lnSpc>
                <a:spcPct val="110000"/>
              </a:lnSpc>
              <a:spcBef>
                <a:spcPts val="1840"/>
              </a:spcBef>
              <a:spcAft>
                <a:spcPts val="0"/>
              </a:spcAft>
              <a:buNone/>
              <a:defRPr sz="1400">
                <a:solidFill>
                  <a:schemeClr val="bg1"/>
                </a:solidFill>
              </a:defRPr>
            </a:lvl4pPr>
            <a:lvl5pPr>
              <a:spcAft>
                <a:spcPts val="0"/>
              </a:spcAft>
              <a:defRPr/>
            </a:lvl5pPr>
          </a:lstStyle>
          <a:p>
            <a:pPr lvl="0"/>
            <a:r>
              <a:rPr lang="de-DE" dirty="0"/>
              <a:t>Headline, Frutiger LT </a:t>
            </a:r>
            <a:r>
              <a:rPr lang="de-DE" err="1"/>
              <a:t>Com</a:t>
            </a:r>
            <a:r>
              <a:rPr lang="de-DE"/>
              <a:t> Lt</a:t>
            </a:r>
            <a:r>
              <a:rPr lang="de-DE" dirty="0"/>
              <a:t>, 24 </a:t>
            </a:r>
            <a:r>
              <a:rPr lang="de-DE" dirty="0" err="1"/>
              <a:t>pt</a:t>
            </a:r>
            <a:br>
              <a:rPr lang="de-DE" dirty="0"/>
            </a:br>
            <a:r>
              <a:rPr lang="de-DE" dirty="0"/>
              <a:t>max. 3 Zeilen</a:t>
            </a:r>
          </a:p>
          <a:p>
            <a:pPr lvl="1"/>
            <a:r>
              <a:rPr lang="de-DE" dirty="0"/>
              <a:t>—</a:t>
            </a:r>
          </a:p>
          <a:p>
            <a:pPr lvl="2"/>
            <a:r>
              <a:rPr lang="de-DE"/>
              <a:t>Subline/Referent/Datum</a:t>
            </a:r>
            <a:endParaRPr lang="de-DE" dirty="0"/>
          </a:p>
          <a:p>
            <a:pPr lvl="3"/>
            <a:r>
              <a:rPr lang="de-DE"/>
              <a:t>Referenten</a:t>
            </a:r>
            <a:endParaRPr lang="de-DE" dirty="0"/>
          </a:p>
        </p:txBody>
      </p:sp>
      <p:pic>
        <p:nvPicPr>
          <p:cNvPr id="6" name="isi_rgb_modul_send_de">
            <a:extLst>
              <a:ext uri="{FF2B5EF4-FFF2-40B4-BE49-F238E27FC236}">
                <a16:creationId xmlns:a16="http://schemas.microsoft.com/office/drawing/2014/main" id="{9E52BB4F-9154-4677-A766-12E9B073ACBF}"/>
              </a:ext>
            </a:extLst>
          </p:cNvPr>
          <p:cNvPicPr>
            <a:picLocks noChangeAspect="1"/>
          </p:cNvPicPr>
          <p:nvPr userDrawn="1"/>
        </p:nvPicPr>
        <p:blipFill>
          <a:blip r:embed="rId5"/>
          <a:stretch>
            <a:fillRect/>
          </a:stretch>
        </p:blipFill>
        <p:spPr>
          <a:xfrm>
            <a:off x="485774" y="485775"/>
            <a:ext cx="2520000" cy="1471400"/>
          </a:xfrm>
          <a:prstGeom prst="rect">
            <a:avLst/>
          </a:prstGeom>
        </p:spPr>
      </p:pic>
    </p:spTree>
    <p:extLst>
      <p:ext uri="{BB962C8B-B14F-4D97-AF65-F5344CB8AC3E}">
        <p14:creationId xmlns:p14="http://schemas.microsoft.com/office/powerpoint/2010/main" val="3681998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folie – kleine Headline unten">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15515374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12192000" cy="6858000"/>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 y="3038390"/>
            <a:ext cx="5916612" cy="2946485"/>
          </a:xfrm>
          <a:gradFill flip="none" rotWithShape="1">
            <a:gsLst>
              <a:gs pos="33744">
                <a:srgbClr val="00779A">
                  <a:lumMod val="100000"/>
                  <a:alpha val="95000"/>
                </a:srgbClr>
              </a:gs>
              <a:gs pos="0">
                <a:srgbClr val="014A6B">
                  <a:alpha val="95000"/>
                </a:srgbClr>
              </a:gs>
              <a:gs pos="75000">
                <a:srgbClr val="4DC7D2">
                  <a:lumMod val="90000"/>
                  <a:lumOff val="10000"/>
                  <a:alpha val="95000"/>
                </a:srgbClr>
              </a:gs>
              <a:gs pos="100000">
                <a:srgbClr val="04B1AA">
                  <a:alpha val="95000"/>
                </a:srgbClr>
              </a:gs>
            </a:gsLst>
            <a:path path="circle">
              <a:fillToRect r="100000" b="100000"/>
            </a:path>
            <a:tileRect l="-100000" t="-100000"/>
          </a:gradFill>
        </p:spPr>
        <p:txBody>
          <a:bodyPr lIns="486000" tIns="360000" rIns="360000" bIns="360000" anchor="b">
            <a:spAutoFit/>
          </a:bodyPr>
          <a:lstStyle>
            <a:lvl1pPr>
              <a:lnSpc>
                <a:spcPct val="110000"/>
              </a:lnSpc>
              <a:spcAft>
                <a:spcPts val="0"/>
              </a:spcAft>
              <a:defRPr sz="1400" b="0">
                <a:solidFill>
                  <a:schemeClr val="bg1"/>
                </a:solidFill>
                <a:latin typeface="+mj-lt"/>
              </a:defRPr>
            </a:lvl1pPr>
            <a:lvl2pPr>
              <a:lnSpc>
                <a:spcPts val="2800"/>
              </a:lnSpc>
              <a:spcAft>
                <a:spcPts val="480"/>
              </a:spcAft>
              <a:defRPr sz="3120" b="0">
                <a:solidFill>
                  <a:schemeClr val="bg1"/>
                </a:solidFill>
                <a:latin typeface="Frutiger LT Com 75 Black" panose="020B0A03040504030204" pitchFamily="34" charset="0"/>
              </a:defRPr>
            </a:lvl2pPr>
            <a:lvl3pPr>
              <a:lnSpc>
                <a:spcPct val="100000"/>
              </a:lnSpc>
              <a:spcAft>
                <a:spcPts val="0"/>
              </a:spcAft>
              <a:defRPr sz="2400" b="0">
                <a:solidFill>
                  <a:schemeClr val="bg1"/>
                </a:solidFill>
                <a:latin typeface="+mn-lt"/>
              </a:defRPr>
            </a:lvl3pPr>
            <a:lvl4pPr marL="0" indent="0">
              <a:lnSpc>
                <a:spcPct val="110000"/>
              </a:lnSpc>
              <a:spcBef>
                <a:spcPts val="2080"/>
              </a:spcBef>
              <a:spcAft>
                <a:spcPts val="0"/>
              </a:spcAft>
              <a:buNone/>
              <a:defRPr lang="de-DE" sz="1600" kern="1200" dirty="0">
                <a:solidFill>
                  <a:schemeClr val="bg1"/>
                </a:solidFill>
                <a:latin typeface="+mn-lt"/>
                <a:ea typeface="+mn-ea"/>
                <a:cs typeface="+mn-cs"/>
              </a:defRPr>
            </a:lvl4pPr>
            <a:lvl5pPr>
              <a:spcAft>
                <a:spcPts val="0"/>
              </a:spcAft>
              <a:defRPr/>
            </a:lvl5pPr>
          </a:lstStyle>
          <a:p>
            <a:pPr lvl="0"/>
            <a:r>
              <a:rPr lang="de-DE"/>
              <a:t>Subline/Referent/Datum</a:t>
            </a:r>
            <a:endParaRPr lang="de-DE" dirty="0"/>
          </a:p>
          <a:p>
            <a:pPr lvl="1"/>
            <a:r>
              <a:rPr lang="de-DE" dirty="0"/>
              <a:t>—</a:t>
            </a:r>
          </a:p>
          <a:p>
            <a:pPr lvl="2"/>
            <a:r>
              <a:rPr lang="de-DE" dirty="0"/>
              <a:t>Headline, Frutiger LT </a:t>
            </a:r>
            <a:r>
              <a:rPr lang="de-DE" err="1"/>
              <a:t>Com</a:t>
            </a:r>
            <a:r>
              <a:rPr lang="de-DE"/>
              <a:t> Lt</a:t>
            </a:r>
            <a:r>
              <a:rPr lang="de-DE" dirty="0"/>
              <a:t>, 24 </a:t>
            </a:r>
            <a:r>
              <a:rPr lang="de-DE" dirty="0" err="1"/>
              <a:t>pt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arem</a:t>
            </a:r>
            <a:r>
              <a:rPr lang="de-DE" dirty="0"/>
              <a:t> max. 3 Zeilen</a:t>
            </a:r>
          </a:p>
          <a:p>
            <a:pPr marL="0" lvl="3" indent="0" algn="l" defTabSz="914400" rtl="0" eaLnBrk="1" latinLnBrk="0" hangingPunct="1">
              <a:lnSpc>
                <a:spcPts val="1840"/>
              </a:lnSpc>
              <a:spcBef>
                <a:spcPts val="1840"/>
              </a:spcBef>
              <a:spcAft>
                <a:spcPts val="0"/>
              </a:spcAft>
              <a:buClr>
                <a:schemeClr val="accent1"/>
              </a:buClr>
              <a:buFont typeface="Wingdings" panose="05000000000000000000" pitchFamily="2" charset="2"/>
              <a:buNone/>
            </a:pPr>
            <a:r>
              <a:rPr lang="de-DE"/>
              <a:t>Referenten</a:t>
            </a:r>
            <a:endParaRPr lang="de-DE" dirty="0"/>
          </a:p>
        </p:txBody>
      </p:sp>
      <p:pic>
        <p:nvPicPr>
          <p:cNvPr id="6" name="isi_rgb_modul_send_de">
            <a:extLst>
              <a:ext uri="{FF2B5EF4-FFF2-40B4-BE49-F238E27FC236}">
                <a16:creationId xmlns:a16="http://schemas.microsoft.com/office/drawing/2014/main" id="{9E52BB4F-9154-4677-A766-12E9B073ACBF}"/>
              </a:ext>
            </a:extLst>
          </p:cNvPr>
          <p:cNvPicPr>
            <a:picLocks noChangeAspect="1"/>
          </p:cNvPicPr>
          <p:nvPr userDrawn="1"/>
        </p:nvPicPr>
        <p:blipFill>
          <a:blip r:embed="rId5"/>
          <a:stretch>
            <a:fillRect/>
          </a:stretch>
        </p:blipFill>
        <p:spPr>
          <a:xfrm>
            <a:off x="9192575" y="476250"/>
            <a:ext cx="2520000" cy="1471400"/>
          </a:xfrm>
          <a:prstGeom prst="rect">
            <a:avLst/>
          </a:prstGeom>
        </p:spPr>
      </p:pic>
    </p:spTree>
    <p:extLst>
      <p:ext uri="{BB962C8B-B14F-4D97-AF65-F5344CB8AC3E}">
        <p14:creationId xmlns:p14="http://schemas.microsoft.com/office/powerpoint/2010/main" val="343179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folie – Co-Branding">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30954403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12192000" cy="4572000"/>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0" y="3003515"/>
            <a:ext cx="7824783" cy="2502389"/>
          </a:xfrm>
          <a:gradFill flip="none" rotWithShape="1">
            <a:gsLst>
              <a:gs pos="33744">
                <a:srgbClr val="00779A">
                  <a:lumMod val="100000"/>
                  <a:alpha val="95000"/>
                </a:srgbClr>
              </a:gs>
              <a:gs pos="0">
                <a:srgbClr val="014A6B">
                  <a:alpha val="95000"/>
                </a:srgbClr>
              </a:gs>
              <a:gs pos="75000">
                <a:srgbClr val="4DC7D2">
                  <a:lumMod val="90000"/>
                  <a:lumOff val="10000"/>
                  <a:alpha val="95000"/>
                </a:srgbClr>
              </a:gs>
              <a:gs pos="100000">
                <a:srgbClr val="04B1AA">
                  <a:alpha val="95000"/>
                </a:srgbClr>
              </a:gs>
            </a:gsLst>
            <a:path path="circle">
              <a:fillToRect r="100000" b="100000"/>
            </a:path>
            <a:tileRect l="-100000" t="-100000"/>
          </a:gradFill>
        </p:spPr>
        <p:txBody>
          <a:bodyPr wrap="square" lIns="486000" tIns="360000" rIns="360000" bIns="360000" anchor="b">
            <a:spAutoFit/>
          </a:bodyPr>
          <a:lstStyle>
            <a:lvl1pPr>
              <a:lnSpc>
                <a:spcPct val="110000"/>
              </a:lnSpc>
              <a:spcAft>
                <a:spcPts val="0"/>
              </a:spcAft>
              <a:defRPr sz="1600" b="0">
                <a:solidFill>
                  <a:schemeClr val="bg1"/>
                </a:solidFill>
                <a:latin typeface="+mj-lt"/>
              </a:defRPr>
            </a:lvl1pPr>
            <a:lvl2pPr>
              <a:lnSpc>
                <a:spcPts val="3200"/>
              </a:lnSpc>
              <a:spcAft>
                <a:spcPts val="640"/>
              </a:spcAft>
              <a:defRPr sz="4160" b="0">
                <a:solidFill>
                  <a:schemeClr val="bg1"/>
                </a:solidFill>
                <a:latin typeface="Frutiger LT Com 75 Black" panose="020B0A03040504030204" pitchFamily="34" charset="0"/>
              </a:defRPr>
            </a:lvl2pPr>
            <a:lvl3pPr>
              <a:lnSpc>
                <a:spcPct val="100000"/>
              </a:lnSpc>
              <a:spcAft>
                <a:spcPts val="0"/>
              </a:spcAft>
              <a:defRPr sz="3200" b="0">
                <a:solidFill>
                  <a:schemeClr val="bg1"/>
                </a:solidFill>
                <a:latin typeface="+mn-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a:t>Subline/Referent/Datum</a:t>
            </a:r>
            <a:endParaRPr lang="de-DE" dirty="0"/>
          </a:p>
          <a:p>
            <a:pPr lvl="1"/>
            <a:r>
              <a:rPr lang="de-DE" dirty="0"/>
              <a:t>—</a:t>
            </a:r>
          </a:p>
          <a:p>
            <a:pPr lvl="2"/>
            <a:r>
              <a:rPr lang="de-DE" dirty="0"/>
              <a:t>Headline, Frutiger LT </a:t>
            </a:r>
            <a:r>
              <a:rPr lang="de-DE" err="1"/>
              <a:t>Com</a:t>
            </a:r>
            <a:r>
              <a:rPr lang="de-DE"/>
              <a:t> Lt</a:t>
            </a:r>
            <a:r>
              <a:rPr lang="de-DE" dirty="0"/>
              <a:t>, 32 </a:t>
            </a:r>
            <a:r>
              <a:rPr lang="de-DE" dirty="0" err="1"/>
              <a:t>pt</a:t>
            </a:r>
            <a:endParaRPr lang="de-DE" dirty="0"/>
          </a:p>
          <a:p>
            <a:pPr lvl="3"/>
            <a:r>
              <a:rPr lang="de-DE"/>
              <a:t>Referenten</a:t>
            </a:r>
            <a:endParaRPr lang="de-DE" dirty="0"/>
          </a:p>
        </p:txBody>
      </p:sp>
      <p:pic>
        <p:nvPicPr>
          <p:cNvPr id="6" name="isi_rgb_modul_send_de">
            <a:extLst>
              <a:ext uri="{FF2B5EF4-FFF2-40B4-BE49-F238E27FC236}">
                <a16:creationId xmlns:a16="http://schemas.microsoft.com/office/drawing/2014/main" id="{9E52BB4F-9154-4677-A766-12E9B073ACBF}"/>
              </a:ext>
            </a:extLst>
          </p:cNvPr>
          <p:cNvPicPr>
            <a:picLocks noChangeAspect="1"/>
          </p:cNvPicPr>
          <p:nvPr userDrawn="1"/>
        </p:nvPicPr>
        <p:blipFill>
          <a:blip r:embed="rId5"/>
          <a:stretch>
            <a:fillRect/>
          </a:stretch>
        </p:blipFill>
        <p:spPr>
          <a:xfrm>
            <a:off x="9192575" y="476250"/>
            <a:ext cx="2520000" cy="1471400"/>
          </a:xfrm>
          <a:prstGeom prst="rect">
            <a:avLst/>
          </a:prstGeom>
        </p:spPr>
      </p:pic>
    </p:spTree>
    <p:extLst>
      <p:ext uri="{BB962C8B-B14F-4D97-AF65-F5344CB8AC3E}">
        <p14:creationId xmlns:p14="http://schemas.microsoft.com/office/powerpoint/2010/main" val="3489652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folie – Co-Branding 2">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21595872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12192000" cy="3429000"/>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 y="2357312"/>
            <a:ext cx="7824787" cy="2669101"/>
          </a:xfrm>
          <a:gradFill flip="none" rotWithShape="1">
            <a:gsLst>
              <a:gs pos="33744">
                <a:srgbClr val="00779A">
                  <a:lumMod val="100000"/>
                  <a:alpha val="95000"/>
                </a:srgbClr>
              </a:gs>
              <a:gs pos="0">
                <a:srgbClr val="014A6B">
                  <a:alpha val="95000"/>
                </a:srgbClr>
              </a:gs>
              <a:gs pos="75000">
                <a:srgbClr val="4DC7D2">
                  <a:lumMod val="90000"/>
                  <a:lumOff val="10000"/>
                  <a:alpha val="95000"/>
                </a:srgbClr>
              </a:gs>
              <a:gs pos="100000">
                <a:srgbClr val="04B1AA">
                  <a:alpha val="95000"/>
                </a:srgbClr>
              </a:gs>
            </a:gsLst>
            <a:path path="circle">
              <a:fillToRect r="100000" b="100000"/>
            </a:path>
            <a:tileRect l="-100000" t="-100000"/>
          </a:gradFill>
        </p:spPr>
        <p:txBody>
          <a:bodyPr wrap="square" lIns="486000" tIns="360000" rIns="360000" bIns="360000" anchor="t">
            <a:spAutoFit/>
          </a:bodyPr>
          <a:lstStyle>
            <a:lvl1pPr>
              <a:lnSpc>
                <a:spcPct val="100000"/>
              </a:lnSpc>
              <a:spcAft>
                <a:spcPts val="0"/>
              </a:spcAft>
              <a:defRPr sz="3200" b="0">
                <a:solidFill>
                  <a:schemeClr val="bg1"/>
                </a:solidFill>
                <a:latin typeface="+mn-lt"/>
              </a:defRPr>
            </a:lvl1pPr>
            <a:lvl2pPr>
              <a:lnSpc>
                <a:spcPts val="352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b="0">
                <a:solidFill>
                  <a:schemeClr val="bg1"/>
                </a:solidFill>
                <a:latin typeface="+mj-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dirty="0"/>
              <a:t>Headline, Frutiger LT </a:t>
            </a:r>
            <a:r>
              <a:rPr lang="de-DE" err="1"/>
              <a:t>Com</a:t>
            </a:r>
            <a:r>
              <a:rPr lang="de-DE"/>
              <a:t> Lt</a:t>
            </a:r>
            <a:r>
              <a:rPr lang="de-DE" dirty="0"/>
              <a:t>, 32 </a:t>
            </a:r>
            <a:r>
              <a:rPr lang="de-DE" dirty="0" err="1"/>
              <a:t>pt</a:t>
            </a:r>
            <a:endParaRPr lang="de-DE" dirty="0"/>
          </a:p>
          <a:p>
            <a:pPr lvl="1"/>
            <a:r>
              <a:rPr lang="de-DE" dirty="0"/>
              <a:t>—</a:t>
            </a:r>
          </a:p>
          <a:p>
            <a:pPr lvl="2"/>
            <a:r>
              <a:rPr lang="de-DE"/>
              <a:t>Subline/Referent/Datum</a:t>
            </a:r>
            <a:endParaRPr lang="de-DE" dirty="0"/>
          </a:p>
          <a:p>
            <a:pPr lvl="3"/>
            <a:r>
              <a:rPr lang="de-DE"/>
              <a:t>Referenten</a:t>
            </a:r>
            <a:endParaRPr lang="de-DE" dirty="0"/>
          </a:p>
        </p:txBody>
      </p:sp>
      <p:pic>
        <p:nvPicPr>
          <p:cNvPr id="6" name="isi_rgb_modul_send_de">
            <a:extLst>
              <a:ext uri="{FF2B5EF4-FFF2-40B4-BE49-F238E27FC236}">
                <a16:creationId xmlns:a16="http://schemas.microsoft.com/office/drawing/2014/main" id="{9E52BB4F-9154-4677-A766-12E9B073ACBF}"/>
              </a:ext>
            </a:extLst>
          </p:cNvPr>
          <p:cNvPicPr>
            <a:picLocks noChangeAspect="1"/>
          </p:cNvPicPr>
          <p:nvPr userDrawn="1"/>
        </p:nvPicPr>
        <p:blipFill>
          <a:blip r:embed="rId5"/>
          <a:stretch>
            <a:fillRect/>
          </a:stretch>
        </p:blipFill>
        <p:spPr>
          <a:xfrm>
            <a:off x="9192575" y="476250"/>
            <a:ext cx="2520000" cy="1471400"/>
          </a:xfrm>
          <a:prstGeom prst="rect">
            <a:avLst/>
          </a:prstGeom>
        </p:spPr>
      </p:pic>
    </p:spTree>
    <p:extLst>
      <p:ext uri="{BB962C8B-B14F-4D97-AF65-F5344CB8AC3E}">
        <p14:creationId xmlns:p14="http://schemas.microsoft.com/office/powerpoint/2010/main" val="1979950856"/>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folie – große Headline unten mit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15582164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7" name="Grafik 6">
            <a:extLst>
              <a:ext uri="{FF2B5EF4-FFF2-40B4-BE49-F238E27FC236}">
                <a16:creationId xmlns:a16="http://schemas.microsoft.com/office/drawing/2014/main" id="{FCA74BF2-60AE-432D-B809-6CE549DEA890}"/>
              </a:ext>
            </a:extLst>
          </p:cNvPr>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1" y="0"/>
            <a:ext cx="12192000" cy="6857999"/>
          </a:xfrm>
          <a:prstGeom prst="rect">
            <a:avLst/>
          </a:prstGeom>
        </p:spPr>
      </p:pic>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 y="3490309"/>
            <a:ext cx="11712574" cy="2494566"/>
          </a:xfrm>
          <a:noFill/>
        </p:spPr>
        <p:txBody>
          <a:bodyPr wrap="square" lIns="486000" tIns="360000" rIns="360000" bIns="360000" anchor="b">
            <a:spAutoFit/>
          </a:bodyPr>
          <a:lstStyle>
            <a:lvl1pPr>
              <a:lnSpc>
                <a:spcPct val="110000"/>
              </a:lnSpc>
              <a:spcAft>
                <a:spcPts val="0"/>
              </a:spcAft>
              <a:defRPr sz="1600" b="0">
                <a:solidFill>
                  <a:schemeClr val="bg1"/>
                </a:solidFill>
                <a:latin typeface="+mj-lt"/>
              </a:defRPr>
            </a:lvl1pPr>
            <a:lvl2pPr>
              <a:lnSpc>
                <a:spcPts val="3200"/>
              </a:lnSpc>
              <a:spcAft>
                <a:spcPts val="640"/>
              </a:spcAft>
              <a:defRPr sz="4160" b="0">
                <a:solidFill>
                  <a:schemeClr val="bg1"/>
                </a:solidFill>
                <a:latin typeface="Frutiger LT Com 75 Black" panose="020B0A03040504030204" pitchFamily="34" charset="0"/>
              </a:defRPr>
            </a:lvl2pPr>
            <a:lvl3pPr>
              <a:lnSpc>
                <a:spcPct val="100000"/>
              </a:lnSpc>
              <a:spcAft>
                <a:spcPts val="0"/>
              </a:spcAft>
              <a:defRPr sz="3200" b="0">
                <a:solidFill>
                  <a:schemeClr val="bg1"/>
                </a:solidFill>
                <a:latin typeface="+mn-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a:t>Subline/Referent/Datum</a:t>
            </a:r>
            <a:endParaRPr lang="de-DE" dirty="0"/>
          </a:p>
          <a:p>
            <a:pPr lvl="1"/>
            <a:r>
              <a:rPr lang="de-DE" dirty="0"/>
              <a:t>—</a:t>
            </a:r>
          </a:p>
          <a:p>
            <a:pPr lvl="2"/>
            <a:r>
              <a:rPr lang="de-DE" dirty="0"/>
              <a:t>Headline, Frutiger LT </a:t>
            </a:r>
            <a:r>
              <a:rPr lang="de-DE" err="1"/>
              <a:t>Com</a:t>
            </a:r>
            <a:r>
              <a:rPr lang="de-DE"/>
              <a:t> Lt</a:t>
            </a:r>
            <a:r>
              <a:rPr lang="de-DE" dirty="0"/>
              <a:t>, 32 </a:t>
            </a:r>
            <a:r>
              <a:rPr lang="de-DE" dirty="0" err="1"/>
              <a:t>pt</a:t>
            </a:r>
            <a:endParaRPr lang="de-DE" dirty="0"/>
          </a:p>
          <a:p>
            <a:pPr lvl="3"/>
            <a:r>
              <a:rPr lang="de-DE"/>
              <a:t>Referenten</a:t>
            </a:r>
            <a:endParaRPr lang="de-DE" dirty="0"/>
          </a:p>
        </p:txBody>
      </p:sp>
      <p:pic>
        <p:nvPicPr>
          <p:cNvPr id="6" name="isi_rgb_modul_send_de">
            <a:extLst>
              <a:ext uri="{FF2B5EF4-FFF2-40B4-BE49-F238E27FC236}">
                <a16:creationId xmlns:a16="http://schemas.microsoft.com/office/drawing/2014/main" id="{9E52BB4F-9154-4677-A766-12E9B073ACBF}"/>
              </a:ext>
            </a:extLst>
          </p:cNvPr>
          <p:cNvPicPr>
            <a:picLocks noChangeAspect="1"/>
          </p:cNvPicPr>
          <p:nvPr userDrawn="1"/>
        </p:nvPicPr>
        <p:blipFill>
          <a:blip r:embed="rId6"/>
          <a:stretch>
            <a:fillRect/>
          </a:stretch>
        </p:blipFill>
        <p:spPr>
          <a:xfrm>
            <a:off x="9192575" y="476250"/>
            <a:ext cx="2520000" cy="1471400"/>
          </a:xfrm>
          <a:prstGeom prst="rect">
            <a:avLst/>
          </a:prstGeom>
        </p:spPr>
      </p:pic>
    </p:spTree>
    <p:extLst>
      <p:ext uri="{BB962C8B-B14F-4D97-AF65-F5344CB8AC3E}">
        <p14:creationId xmlns:p14="http://schemas.microsoft.com/office/powerpoint/2010/main" val="1223492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folie – große Headline oben mit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10271664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3" name="Grafik 2">
            <a:extLst>
              <a:ext uri="{FF2B5EF4-FFF2-40B4-BE49-F238E27FC236}">
                <a16:creationId xmlns:a16="http://schemas.microsoft.com/office/drawing/2014/main" id="{1CDBC4F6-986A-4A45-A632-2613DCB19926}"/>
              </a:ext>
            </a:extLst>
          </p:cNvPr>
          <p:cNvPicPr>
            <a:picLocks noChangeAspect="1"/>
          </p:cNvPicPr>
          <p:nvPr userDrawn="1"/>
        </p:nvPicPr>
        <p:blipFill>
          <a:blip r:embed="rId5"/>
          <a:stretch>
            <a:fillRect/>
          </a:stretch>
        </p:blipFill>
        <p:spPr>
          <a:xfrm>
            <a:off x="0" y="0"/>
            <a:ext cx="12192000" cy="6858000"/>
          </a:xfrm>
          <a:prstGeom prst="rect">
            <a:avLst/>
          </a:prstGeom>
        </p:spPr>
      </p:pic>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 y="3323596"/>
            <a:ext cx="11712575" cy="2661279"/>
          </a:xfrm>
          <a:noFill/>
        </p:spPr>
        <p:txBody>
          <a:bodyPr wrap="square" lIns="486000" tIns="360000" rIns="360000" bIns="360000" anchor="b">
            <a:spAutoFit/>
          </a:bodyPr>
          <a:lstStyle>
            <a:lvl1pPr>
              <a:lnSpc>
                <a:spcPct val="100000"/>
              </a:lnSpc>
              <a:spcAft>
                <a:spcPts val="0"/>
              </a:spcAft>
              <a:defRPr sz="3200" b="0">
                <a:solidFill>
                  <a:schemeClr val="bg1"/>
                </a:solidFill>
                <a:latin typeface="+mn-lt"/>
              </a:defRPr>
            </a:lvl1pPr>
            <a:lvl2pPr>
              <a:lnSpc>
                <a:spcPts val="352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a:solidFill>
                  <a:schemeClr val="bg1"/>
                </a:solidFill>
                <a:latin typeface="+mj-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dirty="0"/>
              <a:t>Headline, Frutiger LT </a:t>
            </a:r>
            <a:r>
              <a:rPr lang="de-DE" err="1"/>
              <a:t>Com</a:t>
            </a:r>
            <a:r>
              <a:rPr lang="de-DE"/>
              <a:t> Lt</a:t>
            </a:r>
            <a:r>
              <a:rPr lang="de-DE" dirty="0"/>
              <a:t>, 32 </a:t>
            </a:r>
            <a:r>
              <a:rPr lang="de-DE" dirty="0" err="1"/>
              <a:t>pt</a:t>
            </a:r>
            <a:endParaRPr lang="de-DE" dirty="0"/>
          </a:p>
          <a:p>
            <a:pPr lvl="1"/>
            <a:r>
              <a:rPr lang="de-DE" dirty="0"/>
              <a:t>—</a:t>
            </a:r>
          </a:p>
          <a:p>
            <a:pPr lvl="2"/>
            <a:r>
              <a:rPr lang="de-DE"/>
              <a:t>Subline/Referent/Datum</a:t>
            </a:r>
            <a:endParaRPr lang="de-DE" dirty="0"/>
          </a:p>
          <a:p>
            <a:pPr lvl="3"/>
            <a:r>
              <a:rPr lang="de-DE"/>
              <a:t>Referenten</a:t>
            </a:r>
            <a:endParaRPr lang="de-DE" dirty="0"/>
          </a:p>
        </p:txBody>
      </p:sp>
      <p:pic>
        <p:nvPicPr>
          <p:cNvPr id="7" name="isi_rgb_modul_send_de">
            <a:extLst>
              <a:ext uri="{FF2B5EF4-FFF2-40B4-BE49-F238E27FC236}">
                <a16:creationId xmlns:a16="http://schemas.microsoft.com/office/drawing/2014/main" id="{9E52BB4F-9154-4677-A766-12E9B073ACBF}"/>
              </a:ext>
            </a:extLst>
          </p:cNvPr>
          <p:cNvPicPr>
            <a:picLocks noChangeAspect="1"/>
          </p:cNvPicPr>
          <p:nvPr userDrawn="1"/>
        </p:nvPicPr>
        <p:blipFill>
          <a:blip r:embed="rId6"/>
          <a:stretch>
            <a:fillRect/>
          </a:stretch>
        </p:blipFill>
        <p:spPr>
          <a:xfrm>
            <a:off x="9192575" y="476250"/>
            <a:ext cx="2520000" cy="1471400"/>
          </a:xfrm>
          <a:prstGeom prst="rect">
            <a:avLst/>
          </a:prstGeom>
        </p:spPr>
      </p:pic>
    </p:spTree>
    <p:extLst>
      <p:ext uri="{BB962C8B-B14F-4D97-AF65-F5344CB8AC3E}">
        <p14:creationId xmlns:p14="http://schemas.microsoft.com/office/powerpoint/2010/main" val="1124401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Kapiteltrenner – Bild vollflächig">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95B6287E-4A4F-4439-B422-A23539B2685C}"/>
              </a:ext>
            </a:extLst>
          </p:cNvPr>
          <p:cNvGraphicFramePr>
            <a:graphicFrameLocks noChangeAspect="1"/>
          </p:cNvGraphicFramePr>
          <p:nvPr userDrawn="1">
            <p:custDataLst>
              <p:tags r:id="rId1"/>
            </p:custDataLst>
            <p:extLst>
              <p:ext uri="{D42A27DB-BD31-4B8C-83A1-F6EECF244321}">
                <p14:modId xmlns:p14="http://schemas.microsoft.com/office/powerpoint/2010/main" val="32040601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Bildplatzhalter 7">
            <a:extLst>
              <a:ext uri="{FF2B5EF4-FFF2-40B4-BE49-F238E27FC236}">
                <a16:creationId xmlns:a16="http://schemas.microsoft.com/office/drawing/2014/main" id="{43168385-808A-40CF-ACBB-25E2FEB39C95}"/>
              </a:ext>
            </a:extLst>
          </p:cNvPr>
          <p:cNvSpPr>
            <a:spLocks noGrp="1"/>
          </p:cNvSpPr>
          <p:nvPr>
            <p:ph type="pic" sz="quarter" idx="13"/>
          </p:nvPr>
        </p:nvSpPr>
        <p:spPr>
          <a:xfrm>
            <a:off x="0" y="0"/>
            <a:ext cx="12192000" cy="6153149"/>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0" name="Textplatzhalter 9">
            <a:extLst>
              <a:ext uri="{FF2B5EF4-FFF2-40B4-BE49-F238E27FC236}">
                <a16:creationId xmlns:a16="http://schemas.microsoft.com/office/drawing/2014/main" id="{959FA541-8597-4991-9A2A-D86D39840ED3}"/>
              </a:ext>
            </a:extLst>
          </p:cNvPr>
          <p:cNvSpPr>
            <a:spLocks noGrp="1"/>
          </p:cNvSpPr>
          <p:nvPr>
            <p:ph type="body" sz="quarter" idx="14" hasCustomPrompt="1"/>
          </p:nvPr>
        </p:nvSpPr>
        <p:spPr>
          <a:xfrm>
            <a:off x="6275388" y="3149600"/>
            <a:ext cx="5916612" cy="2177878"/>
          </a:xfrm>
          <a:gradFill flip="none" rotWithShape="1">
            <a:gsLst>
              <a:gs pos="33744">
                <a:srgbClr val="00779A">
                  <a:lumMod val="100000"/>
                  <a:alpha val="95000"/>
                </a:srgbClr>
              </a:gs>
              <a:gs pos="0">
                <a:srgbClr val="014A6B">
                  <a:alpha val="95000"/>
                </a:srgbClr>
              </a:gs>
              <a:gs pos="75000">
                <a:srgbClr val="4DC7D2">
                  <a:lumMod val="90000"/>
                  <a:lumOff val="10000"/>
                  <a:alpha val="95000"/>
                </a:srgbClr>
              </a:gs>
              <a:gs pos="100000">
                <a:srgbClr val="04B1AA">
                  <a:alpha val="95000"/>
                </a:srgbClr>
              </a:gs>
            </a:gsLst>
            <a:path path="circle">
              <a:fillToRect r="100000" b="100000"/>
            </a:path>
            <a:tileRect l="-100000" t="-100000"/>
          </a:gradFill>
        </p:spPr>
        <p:txBody>
          <a:bodyPr lIns="360000" tIns="360000" rIns="360000" bIns="360000"/>
          <a:lstStyle>
            <a:lvl1pPr>
              <a:lnSpc>
                <a:spcPct val="110000"/>
              </a:lnSpc>
              <a:spcAft>
                <a:spcPts val="0"/>
              </a:spcAft>
              <a:defRPr sz="3200" b="0">
                <a:solidFill>
                  <a:schemeClr val="bg1"/>
                </a:solidFill>
                <a:latin typeface="+mn-lt"/>
              </a:defRPr>
            </a:lvl1pPr>
            <a:lvl2pPr>
              <a:lnSpc>
                <a:spcPts val="3520"/>
              </a:lnSpc>
              <a:spcAft>
                <a:spcPts val="1600"/>
              </a:spcAft>
              <a:defRPr sz="4160" b="1">
                <a:solidFill>
                  <a:schemeClr val="bg1"/>
                </a:solidFill>
                <a:latin typeface="Frutiger LT Com 75 Black" panose="020B0A03040504030204" pitchFamily="34" charset="0"/>
              </a:defRPr>
            </a:lvl2pPr>
            <a:lvl3pPr>
              <a:lnSpc>
                <a:spcPct val="110000"/>
              </a:lnSpc>
              <a:defRPr sz="1600">
                <a:solidFill>
                  <a:schemeClr val="bg1"/>
                </a:solidFill>
              </a:defRPr>
            </a:lvl3pPr>
            <a:lvl4pPr>
              <a:defRPr>
                <a:solidFill>
                  <a:schemeClr val="bg1"/>
                </a:solidFill>
              </a:defRPr>
            </a:lvl4pPr>
            <a:lvl5pPr>
              <a:defRPr>
                <a:solidFill>
                  <a:schemeClr val="bg1"/>
                </a:solidFill>
              </a:defRPr>
            </a:lvl5pPr>
          </a:lstStyle>
          <a:p>
            <a:pPr lvl="0"/>
            <a:r>
              <a:rPr lang="de-DE" dirty="0"/>
              <a:t>00</a:t>
            </a:r>
          </a:p>
          <a:p>
            <a:pPr lvl="1"/>
            <a:r>
              <a:rPr lang="de-DE" dirty="0"/>
              <a:t>—</a:t>
            </a:r>
          </a:p>
          <a:p>
            <a:pPr lvl="2"/>
            <a:r>
              <a:rPr lang="de-DE" dirty="0"/>
              <a:t>Headline, Frutiger LT </a:t>
            </a:r>
            <a:r>
              <a:rPr lang="de-DE" err="1"/>
              <a:t>Com</a:t>
            </a:r>
            <a:r>
              <a:rPr lang="de-DE"/>
              <a:t> Bd</a:t>
            </a:r>
            <a:r>
              <a:rPr lang="de-DE" dirty="0"/>
              <a:t>, 16 </a:t>
            </a:r>
            <a:r>
              <a:rPr lang="de-DE" dirty="0" err="1"/>
              <a:t>pt</a:t>
            </a:r>
            <a:endParaRPr lang="de-DE" dirty="0"/>
          </a:p>
        </p:txBody>
      </p:sp>
      <p:sp>
        <p:nvSpPr>
          <p:cNvPr id="2" name="Datumsplatzhalter 1">
            <a:extLst>
              <a:ext uri="{FF2B5EF4-FFF2-40B4-BE49-F238E27FC236}">
                <a16:creationId xmlns:a16="http://schemas.microsoft.com/office/drawing/2014/main" id="{64BA1D15-0475-4B03-86A1-56C3D9C6307F}"/>
              </a:ext>
            </a:extLst>
          </p:cNvPr>
          <p:cNvSpPr>
            <a:spLocks noGrp="1"/>
          </p:cNvSpPr>
          <p:nvPr>
            <p:ph type="dt" sz="half" idx="15"/>
          </p:nvPr>
        </p:nvSpPr>
        <p:spPr/>
        <p:txBody>
          <a:bodyPr/>
          <a:lstStyle/>
          <a:p>
            <a:fld id="{7601FDCC-3625-47DD-BF00-48818FFA896C}" type="datetime1">
              <a:rPr lang="de-DE" noProof="0" smtClean="0"/>
              <a:t>03.11.2025</a:t>
            </a:fld>
            <a:endParaRPr lang="de-DE" noProof="0" dirty="0"/>
          </a:p>
        </p:txBody>
      </p:sp>
      <p:sp>
        <p:nvSpPr>
          <p:cNvPr id="3" name="Fußzeilenplatzhalter 2">
            <a:extLst>
              <a:ext uri="{FF2B5EF4-FFF2-40B4-BE49-F238E27FC236}">
                <a16:creationId xmlns:a16="http://schemas.microsoft.com/office/drawing/2014/main" id="{116ECF15-13D4-44C4-B713-BCD347A79FE4}"/>
              </a:ext>
            </a:extLst>
          </p:cNvPr>
          <p:cNvSpPr>
            <a:spLocks noGrp="1"/>
          </p:cNvSpPr>
          <p:nvPr>
            <p:ph type="ftr" sz="quarter" idx="16"/>
          </p:nvPr>
        </p:nvSpPr>
        <p:spPr/>
        <p:txBody>
          <a:bodyPr/>
          <a:lstStyle/>
          <a:p>
            <a:r>
              <a:rPr lang="de-DE" noProof="0"/>
              <a:t>© Fraunhofer ISI</a:t>
            </a:r>
            <a:endParaRPr lang="de-DE" noProof="0" dirty="0"/>
          </a:p>
        </p:txBody>
      </p:sp>
      <p:sp>
        <p:nvSpPr>
          <p:cNvPr id="4" name="Foliennummernplatzhalter 3">
            <a:extLst>
              <a:ext uri="{FF2B5EF4-FFF2-40B4-BE49-F238E27FC236}">
                <a16:creationId xmlns:a16="http://schemas.microsoft.com/office/drawing/2014/main" id="{BDDBA688-BE97-41EF-8F34-A1FF74ABCB8E}"/>
              </a:ext>
            </a:extLst>
          </p:cNvPr>
          <p:cNvSpPr>
            <a:spLocks noGrp="1"/>
          </p:cNvSpPr>
          <p:nvPr>
            <p:ph type="sldNum" sz="quarter" idx="17"/>
          </p:nvPr>
        </p:nvSpPr>
        <p:spPr/>
        <p:txBody>
          <a:bodyPr/>
          <a:lstStyle/>
          <a:p>
            <a:fld id="{3D81EE41-304C-41C3-8185-350F2275D756}" type="slidenum">
              <a:rPr lang="de-DE" smtClean="0"/>
              <a:pPr/>
              <a:t>‹Nr.›</a:t>
            </a:fld>
            <a:endParaRPr lang="de-DE"/>
          </a:p>
        </p:txBody>
      </p:sp>
      <p:pic>
        <p:nvPicPr>
          <p:cNvPr id="11" name="isi_rgb_modul_send_de">
            <a:extLst>
              <a:ext uri="{FF2B5EF4-FFF2-40B4-BE49-F238E27FC236}">
                <a16:creationId xmlns:a16="http://schemas.microsoft.com/office/drawing/2014/main" id="{9E52BB4F-9154-4677-A766-12E9B073ACBF}"/>
              </a:ext>
            </a:extLst>
          </p:cNvPr>
          <p:cNvPicPr>
            <a:picLocks noChangeAspect="1"/>
          </p:cNvPicPr>
          <p:nvPr userDrawn="1"/>
        </p:nvPicPr>
        <p:blipFill>
          <a:blip r:embed="rId5"/>
          <a:stretch>
            <a:fillRect/>
          </a:stretch>
        </p:blipFill>
        <p:spPr>
          <a:xfrm>
            <a:off x="485774" y="485775"/>
            <a:ext cx="2520000" cy="1471400"/>
          </a:xfrm>
          <a:prstGeom prst="rect">
            <a:avLst/>
          </a:prstGeom>
        </p:spPr>
      </p:pic>
    </p:spTree>
    <p:extLst>
      <p:ext uri="{BB962C8B-B14F-4D97-AF65-F5344CB8AC3E}">
        <p14:creationId xmlns:p14="http://schemas.microsoft.com/office/powerpoint/2010/main" val="1494303512"/>
      </p:ext>
    </p:extLst>
  </p:cSld>
  <p:clrMapOvr>
    <a:masterClrMapping/>
  </p:clrMapOvr>
  <p:extLst>
    <p:ext uri="{DCECCB84-F9BA-43D5-87BE-67443E8EF086}">
      <p15:sldGuideLst xmlns:p15="http://schemas.microsoft.com/office/powerpoint/2012/main">
        <p15:guide id="1" pos="3727" userDrawn="1">
          <p15:clr>
            <a:srgbClr val="FBAE40"/>
          </p15:clr>
        </p15:guide>
        <p15:guide id="2" pos="3953" userDrawn="1">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oleObject" Target="../embeddings/oleObject1.bin"/><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F507918F-B2AA-4A76-81D6-4E27E906E31E}"/>
              </a:ext>
            </a:extLst>
          </p:cNvPr>
          <p:cNvGraphicFramePr>
            <a:graphicFrameLocks noChangeAspect="1"/>
          </p:cNvGraphicFramePr>
          <p:nvPr userDrawn="1">
            <p:custDataLst>
              <p:tags r:id="rId31"/>
            </p:custDataLst>
            <p:extLst>
              <p:ext uri="{D42A27DB-BD31-4B8C-83A1-F6EECF244321}">
                <p14:modId xmlns:p14="http://schemas.microsoft.com/office/powerpoint/2010/main" val="1550932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2" imgW="344" imgH="345" progId="TCLayout.ActiveDocument.1">
                  <p:embed/>
                </p:oleObj>
              </mc:Choice>
              <mc:Fallback>
                <p:oleObj name="think-cell Folie" r:id="rId32" imgW="344" imgH="345" progId="TCLayout.ActiveDocument.1">
                  <p:embed/>
                  <p:pic>
                    <p:nvPicPr>
                      <p:cNvPr id="0" name=""/>
                      <p:cNvPicPr/>
                      <p:nvPr/>
                    </p:nvPicPr>
                    <p:blipFill>
                      <a:blip r:embed="rId33"/>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EA78C480-B66C-43DB-AAEB-3790EF5A7664}"/>
              </a:ext>
            </a:extLst>
          </p:cNvPr>
          <p:cNvSpPr>
            <a:spLocks noGrp="1"/>
          </p:cNvSpPr>
          <p:nvPr>
            <p:ph type="title"/>
          </p:nvPr>
        </p:nvSpPr>
        <p:spPr bwMode="gray">
          <a:xfrm>
            <a:off x="479425" y="395588"/>
            <a:ext cx="11233150" cy="382733"/>
          </a:xfrm>
          <a:prstGeom prst="rect">
            <a:avLst/>
          </a:prstGeom>
        </p:spPr>
        <p:txBody>
          <a:bodyPr vert="horz" lIns="0" tIns="0" rIns="0" bIns="0" rtlCol="0" anchor="t">
            <a:spAutoFit/>
          </a:bodyPr>
          <a:lstStyle/>
          <a:p>
            <a:r>
              <a:rPr lang="de-DE"/>
              <a:t>Headline, Frutiger LT Com Bd, 24 pt, Kapiteltrenner</a:t>
            </a:r>
            <a:endParaRPr lang="de-DE" noProof="0" dirty="0"/>
          </a:p>
        </p:txBody>
      </p:sp>
      <p:sp>
        <p:nvSpPr>
          <p:cNvPr id="3" name="Textplatzhalter 2">
            <a:extLst>
              <a:ext uri="{FF2B5EF4-FFF2-40B4-BE49-F238E27FC236}">
                <a16:creationId xmlns:a16="http://schemas.microsoft.com/office/drawing/2014/main" id="{C3ED48EE-75FC-48CE-8886-5B06675925EC}"/>
              </a:ext>
            </a:extLst>
          </p:cNvPr>
          <p:cNvSpPr>
            <a:spLocks noGrp="1"/>
          </p:cNvSpPr>
          <p:nvPr>
            <p:ph type="body" idx="1"/>
          </p:nvPr>
        </p:nvSpPr>
        <p:spPr bwMode="gray">
          <a:xfrm>
            <a:off x="478199" y="1703388"/>
            <a:ext cx="11234376" cy="2640595"/>
          </a:xfrm>
          <a:prstGeom prst="rect">
            <a:avLst/>
          </a:prstGeom>
        </p:spPr>
        <p:txBody>
          <a:bodyPr vert="horz" lIns="0" tIns="0" rIns="0" bIns="0" rtlCol="0">
            <a:spAutoFit/>
          </a:bodyPr>
          <a:lstStyle/>
          <a:p>
            <a:pPr lvl="0"/>
            <a:r>
              <a:rPr lang="de-DE" noProof="0" dirty="0"/>
              <a:t>Level 1</a:t>
            </a:r>
          </a:p>
          <a:p>
            <a:pPr lvl="1"/>
            <a:r>
              <a:rPr lang="de-DE" noProof="0" dirty="0"/>
              <a:t>Level 2</a:t>
            </a:r>
          </a:p>
          <a:p>
            <a:pPr lvl="2"/>
            <a:r>
              <a:rPr lang="de-DE" noProof="0" dirty="0"/>
              <a:t>Level 3</a:t>
            </a:r>
          </a:p>
          <a:p>
            <a:pPr lvl="3"/>
            <a:r>
              <a:rPr lang="de-DE" noProof="0" dirty="0"/>
              <a:t>Level 4</a:t>
            </a:r>
          </a:p>
          <a:p>
            <a:pPr lvl="4"/>
            <a:r>
              <a:rPr lang="de-DE" noProof="0" dirty="0"/>
              <a:t>Level 5</a:t>
            </a:r>
          </a:p>
          <a:p>
            <a:pPr lvl="5"/>
            <a:r>
              <a:rPr lang="de-DE" noProof="0" dirty="0"/>
              <a:t>Level 6</a:t>
            </a:r>
          </a:p>
          <a:p>
            <a:pPr lvl="6"/>
            <a:r>
              <a:rPr lang="de-DE" noProof="0" dirty="0"/>
              <a:t>Level 7</a:t>
            </a:r>
          </a:p>
          <a:p>
            <a:pPr lvl="7"/>
            <a:r>
              <a:rPr lang="de-DE" noProof="0" dirty="0"/>
              <a:t>Level 8</a:t>
            </a:r>
          </a:p>
          <a:p>
            <a:pPr lvl="8"/>
            <a:r>
              <a:rPr lang="de-DE" noProof="0" dirty="0"/>
              <a:t>Level 9</a:t>
            </a:r>
          </a:p>
        </p:txBody>
      </p:sp>
      <p:sp>
        <p:nvSpPr>
          <p:cNvPr id="4" name="Datumsplatzhalter">
            <a:extLst>
              <a:ext uri="{FF2B5EF4-FFF2-40B4-BE49-F238E27FC236}">
                <a16:creationId xmlns:a16="http://schemas.microsoft.com/office/drawing/2014/main" id="{F9CDF1F4-2065-4A60-8377-ED9014CA8CBB}"/>
              </a:ext>
            </a:extLst>
          </p:cNvPr>
          <p:cNvSpPr>
            <a:spLocks noGrp="1"/>
          </p:cNvSpPr>
          <p:nvPr>
            <p:ph type="dt" sz="half" idx="2"/>
          </p:nvPr>
        </p:nvSpPr>
        <p:spPr bwMode="gray">
          <a:xfrm>
            <a:off x="1309947" y="6455836"/>
            <a:ext cx="864000" cy="123111"/>
          </a:xfrm>
          <a:prstGeom prst="rect">
            <a:avLst/>
          </a:prstGeom>
        </p:spPr>
        <p:txBody>
          <a:bodyPr vert="horz" lIns="0" tIns="0" rIns="0" bIns="0" rtlCol="0" anchor="ctr">
            <a:noAutofit/>
          </a:bodyPr>
          <a:lstStyle>
            <a:lvl1pPr algn="l">
              <a:defRPr sz="800">
                <a:solidFill>
                  <a:schemeClr val="tx1"/>
                </a:solidFill>
                <a:latin typeface="+mn-lt"/>
              </a:defRPr>
            </a:lvl1pPr>
          </a:lstStyle>
          <a:p>
            <a:fld id="{1CB5F8BD-F61A-4905-819A-501002AE1553}" type="datetime1">
              <a:rPr lang="de-DE" noProof="0" smtClean="0"/>
              <a:t>03.11.2025</a:t>
            </a:fld>
            <a:endParaRPr lang="de-DE" noProof="0" dirty="0"/>
          </a:p>
        </p:txBody>
      </p:sp>
      <p:sp>
        <p:nvSpPr>
          <p:cNvPr id="5" name="Copyright Fraunhofer">
            <a:extLst>
              <a:ext uri="{FF2B5EF4-FFF2-40B4-BE49-F238E27FC236}">
                <a16:creationId xmlns:a16="http://schemas.microsoft.com/office/drawing/2014/main" id="{5FF3544A-E0F0-4101-A728-3DFB567F7766}"/>
              </a:ext>
            </a:extLst>
          </p:cNvPr>
          <p:cNvSpPr>
            <a:spLocks noGrp="1"/>
          </p:cNvSpPr>
          <p:nvPr>
            <p:ph type="ftr" sz="quarter" idx="3"/>
          </p:nvPr>
        </p:nvSpPr>
        <p:spPr bwMode="gray">
          <a:xfrm>
            <a:off x="2297897" y="6455836"/>
            <a:ext cx="2952000" cy="123111"/>
          </a:xfrm>
          <a:prstGeom prst="rect">
            <a:avLst/>
          </a:prstGeom>
        </p:spPr>
        <p:txBody>
          <a:bodyPr vert="horz" lIns="0" tIns="0" rIns="0" bIns="0" rtlCol="0" anchor="ctr">
            <a:noAutofit/>
          </a:bodyPr>
          <a:lstStyle>
            <a:lvl1pPr algn="l">
              <a:defRPr sz="800">
                <a:solidFill>
                  <a:schemeClr val="tx1"/>
                </a:solidFill>
                <a:latin typeface="+mn-lt"/>
              </a:defRPr>
            </a:lvl1pPr>
          </a:lstStyle>
          <a:p>
            <a:r>
              <a:rPr lang="de-DE" noProof="0"/>
              <a:t>© Fraunhofer ISI</a:t>
            </a:r>
            <a:endParaRPr lang="de-DE" noProof="0" dirty="0"/>
          </a:p>
        </p:txBody>
      </p:sp>
      <p:cxnSp>
        <p:nvCxnSpPr>
          <p:cNvPr id="34" name="Gerader Verbinder 33">
            <a:extLst>
              <a:ext uri="{FF2B5EF4-FFF2-40B4-BE49-F238E27FC236}">
                <a16:creationId xmlns:a16="http://schemas.microsoft.com/office/drawing/2014/main" id="{ED49F1F8-4B89-4B18-B579-CD843138501E}"/>
              </a:ext>
            </a:extLst>
          </p:cNvPr>
          <p:cNvCxnSpPr>
            <a:cxnSpLocks/>
          </p:cNvCxnSpPr>
          <p:nvPr userDrawn="1"/>
        </p:nvCxnSpPr>
        <p:spPr bwMode="gray">
          <a:xfrm>
            <a:off x="479425" y="1245411"/>
            <a:ext cx="360000" cy="0"/>
          </a:xfrm>
          <a:prstGeom prst="line">
            <a:avLst/>
          </a:prstGeom>
          <a:noFill/>
          <a:ln w="50800" cap="flat" cmpd="sng" algn="ctr">
            <a:solidFill>
              <a:schemeClr val="accent1"/>
            </a:solidFill>
            <a:prstDash val="solid"/>
            <a:round/>
            <a:headEnd type="none" w="med" len="med"/>
            <a:tailEnd type="none" w="med" len="med"/>
          </a:ln>
          <a:effectLst/>
        </p:spPr>
      </p:cxnSp>
      <p:cxnSp>
        <p:nvCxnSpPr>
          <p:cNvPr id="42" name="Gerader Verbinder 41">
            <a:extLst>
              <a:ext uri="{FF2B5EF4-FFF2-40B4-BE49-F238E27FC236}">
                <a16:creationId xmlns:a16="http://schemas.microsoft.com/office/drawing/2014/main" id="{86070D71-EE9E-4293-96A3-C2A0A07F7A62}"/>
              </a:ext>
            </a:extLst>
          </p:cNvPr>
          <p:cNvCxnSpPr/>
          <p:nvPr userDrawn="1"/>
        </p:nvCxnSpPr>
        <p:spPr bwMode="gray">
          <a:xfrm>
            <a:off x="0" y="6146006"/>
            <a:ext cx="12192000"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44" name="Informationsklassifizierung">
            <a:extLst>
              <a:ext uri="{FF2B5EF4-FFF2-40B4-BE49-F238E27FC236}">
                <a16:creationId xmlns:a16="http://schemas.microsoft.com/office/drawing/2014/main" id="{6C489D0F-950D-4913-86C7-7EB1061786F3}"/>
              </a:ext>
            </a:extLst>
          </p:cNvPr>
          <p:cNvSpPr txBox="1">
            <a:spLocks/>
          </p:cNvSpPr>
          <p:nvPr userDrawn="1"/>
        </p:nvSpPr>
        <p:spPr bwMode="gray">
          <a:xfrm>
            <a:off x="5373847" y="6455836"/>
            <a:ext cx="1444306" cy="123111"/>
          </a:xfrm>
          <a:prstGeom prst="rect">
            <a:avLst/>
          </a:prstGeom>
          <a:noFill/>
        </p:spPr>
        <p:txBody>
          <a:bodyPr wrap="none" lIns="0" tIns="0" rIns="0" bIns="0" rtlCol="0">
            <a:noAutofit/>
          </a:bodyPr>
          <a:lstStyle/>
          <a:p>
            <a:pPr algn="ctr"/>
            <a:r>
              <a:rPr lang="en-US" sz="800" b="1" dirty="0">
                <a:latin typeface="+mj-lt"/>
              </a:rPr>
              <a:t>Public</a:t>
            </a:r>
          </a:p>
        </p:txBody>
      </p:sp>
      <p:sp>
        <p:nvSpPr>
          <p:cNvPr id="6" name="Foliennummernplatzhalter 5">
            <a:extLst>
              <a:ext uri="{FF2B5EF4-FFF2-40B4-BE49-F238E27FC236}">
                <a16:creationId xmlns:a16="http://schemas.microsoft.com/office/drawing/2014/main" id="{D9EED91C-7E81-4D59-8D3D-748F3728376B}"/>
              </a:ext>
            </a:extLst>
          </p:cNvPr>
          <p:cNvSpPr>
            <a:spLocks noGrp="1"/>
          </p:cNvSpPr>
          <p:nvPr>
            <p:ph type="sldNum" sz="quarter" idx="4"/>
          </p:nvPr>
        </p:nvSpPr>
        <p:spPr>
          <a:xfrm>
            <a:off x="711843" y="6455835"/>
            <a:ext cx="408932" cy="123112"/>
          </a:xfrm>
          <a:prstGeom prst="rect">
            <a:avLst/>
          </a:prstGeom>
        </p:spPr>
        <p:txBody>
          <a:bodyPr vert="horz" lIns="0" tIns="0" rIns="0" bIns="0" rtlCol="0" anchor="ctr"/>
          <a:lstStyle>
            <a:lvl1pPr algn="l">
              <a:defRPr sz="800">
                <a:solidFill>
                  <a:schemeClr val="tx1"/>
                </a:solidFill>
              </a:defRPr>
            </a:lvl1pPr>
          </a:lstStyle>
          <a:p>
            <a:fld id="{3D81EE41-304C-41C3-8185-350F2275D756}" type="slidenum">
              <a:rPr lang="de-DE" smtClean="0"/>
              <a:pPr/>
              <a:t>‹Nr.›</a:t>
            </a:fld>
            <a:endParaRPr lang="de-DE"/>
          </a:p>
        </p:txBody>
      </p:sp>
      <p:sp>
        <p:nvSpPr>
          <p:cNvPr id="7" name="Textfeld 6">
            <a:extLst>
              <a:ext uri="{FF2B5EF4-FFF2-40B4-BE49-F238E27FC236}">
                <a16:creationId xmlns:a16="http://schemas.microsoft.com/office/drawing/2014/main" id="{31E4CF01-6D6F-4B29-B924-0F3D1CED79B9}"/>
              </a:ext>
            </a:extLst>
          </p:cNvPr>
          <p:cNvSpPr txBox="1"/>
          <p:nvPr userDrawn="1"/>
        </p:nvSpPr>
        <p:spPr>
          <a:xfrm>
            <a:off x="479425" y="6455836"/>
            <a:ext cx="232417" cy="123111"/>
          </a:xfrm>
          <a:prstGeom prst="rect">
            <a:avLst/>
          </a:prstGeom>
          <a:noFill/>
        </p:spPr>
        <p:txBody>
          <a:bodyPr wrap="square" lIns="0" tIns="0" rIns="0" bIns="0" rtlCol="0">
            <a:spAutoFit/>
          </a:bodyPr>
          <a:lstStyle/>
          <a:p>
            <a:pPr marL="0" indent="0" algn="l">
              <a:lnSpc>
                <a:spcPct val="100000"/>
              </a:lnSpc>
              <a:buClr>
                <a:schemeClr val="accent1"/>
              </a:buClr>
              <a:buFont typeface="Wingdings" panose="05000000000000000000" pitchFamily="2" charset="2"/>
              <a:buNone/>
            </a:pPr>
            <a:r>
              <a:rPr lang="de-DE" sz="800"/>
              <a:t>Seite</a:t>
            </a:r>
            <a:endParaRPr lang="de-DE" sz="800" dirty="0"/>
          </a:p>
        </p:txBody>
      </p:sp>
      <p:pic>
        <p:nvPicPr>
          <p:cNvPr id="13" name="isi_rgb">
            <a:extLst>
              <a:ext uri="{FF2B5EF4-FFF2-40B4-BE49-F238E27FC236}">
                <a16:creationId xmlns:a16="http://schemas.microsoft.com/office/drawing/2014/main" id="{1C489BD1-033E-40FA-9E17-CC66E278A84B}"/>
              </a:ext>
            </a:extLst>
          </p:cNvPr>
          <p:cNvPicPr>
            <a:picLocks noChangeAspect="1"/>
          </p:cNvPicPr>
          <p:nvPr userDrawn="1"/>
        </p:nvPicPr>
        <p:blipFill>
          <a:blip r:embed="rId34"/>
          <a:stretch>
            <a:fillRect/>
          </a:stretch>
        </p:blipFill>
        <p:spPr>
          <a:xfrm>
            <a:off x="10309226" y="6334126"/>
            <a:ext cx="1404000" cy="372875"/>
          </a:xfrm>
          <a:prstGeom prst="rect">
            <a:avLst/>
          </a:prstGeom>
        </p:spPr>
      </p:pic>
    </p:spTree>
    <p:extLst>
      <p:ext uri="{BB962C8B-B14F-4D97-AF65-F5344CB8AC3E}">
        <p14:creationId xmlns:p14="http://schemas.microsoft.com/office/powerpoint/2010/main" val="357623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61" r:id="rId12"/>
    <p:sldLayoutId id="2147483663" r:id="rId13"/>
    <p:sldLayoutId id="2147483668" r:id="rId14"/>
    <p:sldLayoutId id="2147483665" r:id="rId15"/>
    <p:sldLayoutId id="2147483671" r:id="rId16"/>
    <p:sldLayoutId id="2147483664" r:id="rId17"/>
    <p:sldLayoutId id="2147483667" r:id="rId18"/>
    <p:sldLayoutId id="2147483659" r:id="rId19"/>
    <p:sldLayoutId id="2147483678" r:id="rId20"/>
    <p:sldLayoutId id="2147483679" r:id="rId21"/>
    <p:sldLayoutId id="2147483680" r:id="rId22"/>
    <p:sldLayoutId id="2147483670" r:id="rId23"/>
    <p:sldLayoutId id="2147483672" r:id="rId24"/>
    <p:sldLayoutId id="2147483673" r:id="rId25"/>
    <p:sldLayoutId id="2147483674" r:id="rId26"/>
    <p:sldLayoutId id="2147483675" r:id="rId27"/>
    <p:sldLayoutId id="2147483676" r:id="rId28"/>
    <p:sldLayoutId id="2147483677" r:id="rId29"/>
  </p:sldLayoutIdLst>
  <p:hf hdr="0"/>
  <p:txStyles>
    <p:title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p:titleStyle>
    <p:bodyStyle>
      <a:lvl1pPr marL="0" indent="0" algn="l" defTabSz="914400" rtl="0" eaLnBrk="1" latinLnBrk="0" hangingPunct="1">
        <a:lnSpc>
          <a:spcPct val="110000"/>
        </a:lnSpc>
        <a:spcBef>
          <a:spcPts val="0"/>
        </a:spcBef>
        <a:spcAft>
          <a:spcPts val="1900"/>
        </a:spcAft>
        <a:buFont typeface="Arial" panose="020B0604020202020204" pitchFamily="34" charset="0"/>
        <a:buNone/>
        <a:defRPr sz="1600" b="0" kern="1200">
          <a:solidFill>
            <a:schemeClr val="accent1"/>
          </a:solidFill>
          <a:latin typeface="+mj-lt"/>
          <a:ea typeface="+mn-ea"/>
          <a:cs typeface="+mn-cs"/>
        </a:defRPr>
      </a:lvl1pPr>
      <a:lvl2pPr marL="0" indent="0" algn="l" defTabSz="914400" rtl="0" eaLnBrk="1" latinLnBrk="0" hangingPunct="1">
        <a:lnSpc>
          <a:spcPct val="110000"/>
        </a:lnSpc>
        <a:spcBef>
          <a:spcPts val="0"/>
        </a:spcBef>
        <a:spcAft>
          <a:spcPts val="1900"/>
        </a:spcAft>
        <a:buFont typeface="Arial" panose="020B0604020202020204" pitchFamily="34" charset="0"/>
        <a:buNone/>
        <a:defRPr sz="1400" kern="1200">
          <a:solidFill>
            <a:schemeClr val="tx1"/>
          </a:solidFill>
          <a:latin typeface="+mn-lt"/>
          <a:ea typeface="+mn-ea"/>
          <a:cs typeface="+mn-cs"/>
        </a:defRPr>
      </a:lvl2pPr>
      <a:lvl3pPr marL="0" indent="0" algn="l" defTabSz="914400" rtl="0" eaLnBrk="1" latinLnBrk="0" hangingPunct="1">
        <a:lnSpc>
          <a:spcPct val="110000"/>
        </a:lnSpc>
        <a:spcBef>
          <a:spcPts val="0"/>
        </a:spcBef>
        <a:buFont typeface="Arial" panose="020B0604020202020204" pitchFamily="34" charset="0"/>
        <a:buNone/>
        <a:defRPr sz="1400" b="0" kern="1200">
          <a:solidFill>
            <a:schemeClr val="tx1"/>
          </a:solidFill>
          <a:latin typeface="+mj-lt"/>
          <a:ea typeface="+mn-ea"/>
          <a:cs typeface="+mn-cs"/>
        </a:defRPr>
      </a:lvl3pPr>
      <a:lvl4pPr marL="180000" indent="-180000" algn="l" defTabSz="914400" rtl="0" eaLnBrk="1" latinLnBrk="0" hangingPunct="1">
        <a:lnSpc>
          <a:spcPct val="110000"/>
        </a:lnSpc>
        <a:spcBef>
          <a:spcPts val="0"/>
        </a:spcBef>
        <a:buClr>
          <a:schemeClr val="accent1"/>
        </a:buClr>
        <a:buFont typeface="Wingdings" panose="05000000000000000000" pitchFamily="2" charset="2"/>
        <a:buChar char="§"/>
        <a:defRPr sz="1400" kern="1200">
          <a:solidFill>
            <a:schemeClr val="tx1"/>
          </a:solidFill>
          <a:latin typeface="+mn-lt"/>
          <a:ea typeface="+mn-ea"/>
          <a:cs typeface="+mn-cs"/>
        </a:defRPr>
      </a:lvl4pPr>
      <a:lvl5pPr marL="360000" indent="-180000" algn="l" defTabSz="914400"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5pPr>
      <a:lvl6pPr marL="540000" indent="-180000" algn="l" defTabSz="914400"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6pPr>
      <a:lvl7pPr marL="216000" indent="-216000" algn="l" defTabSz="914400" rtl="0" eaLnBrk="1" latinLnBrk="0" hangingPunct="1">
        <a:lnSpc>
          <a:spcPct val="110000"/>
        </a:lnSpc>
        <a:spcBef>
          <a:spcPts val="0"/>
        </a:spcBef>
        <a:buClr>
          <a:schemeClr val="accent1"/>
        </a:buClr>
        <a:buFont typeface="+mj-lt"/>
        <a:buAutoNum type="arabicPeriod"/>
        <a:defRPr sz="1400" kern="1200">
          <a:solidFill>
            <a:schemeClr val="tx1"/>
          </a:solidFill>
          <a:latin typeface="+mn-lt"/>
          <a:ea typeface="+mn-ea"/>
          <a:cs typeface="+mn-cs"/>
        </a:defRPr>
      </a:lvl7pPr>
      <a:lvl8pPr marL="432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8pPr>
      <a:lvl9pPr marL="648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02" userDrawn="1">
          <p15:clr>
            <a:srgbClr val="F26B43"/>
          </p15:clr>
        </p15:guide>
        <p15:guide id="2" pos="7378" userDrawn="1">
          <p15:clr>
            <a:srgbClr val="F26B43"/>
          </p15:clr>
        </p15:guide>
        <p15:guide id="3" orient="horz" pos="300" userDrawn="1">
          <p15:clr>
            <a:srgbClr val="F26B43"/>
          </p15:clr>
        </p15:guide>
        <p15:guide id="4" orient="horz" pos="4133" userDrawn="1">
          <p15:clr>
            <a:srgbClr val="F26B43"/>
          </p15:clr>
        </p15:guide>
        <p15:guide id="5" orient="horz" pos="3770" userDrawn="1">
          <p15:clr>
            <a:srgbClr val="F26B43"/>
          </p15:clr>
        </p15:guide>
        <p15:guide id="8" orient="horz" pos="1071" userDrawn="1">
          <p15:clr>
            <a:srgbClr val="F26B43"/>
          </p15:clr>
        </p15:guide>
        <p15:guide id="9" orient="horz" pos="387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3.bin"/><Relationship Id="rId7" Type="http://schemas.openxmlformats.org/officeDocument/2006/relationships/hyperlink" Target="https://streamsaveplus.eu/" TargetMode="External"/><Relationship Id="rId2" Type="http://schemas.openxmlformats.org/officeDocument/2006/relationships/slideLayout" Target="../slideLayouts/slideLayout16.xml"/><Relationship Id="rId1" Type="http://schemas.openxmlformats.org/officeDocument/2006/relationships/tags" Target="../tags/tag35.xml"/><Relationship Id="rId6" Type="http://schemas.openxmlformats.org/officeDocument/2006/relationships/hyperlink" Target="https://streamsave.eu/" TargetMode="External"/><Relationship Id="rId5" Type="http://schemas.openxmlformats.org/officeDocument/2006/relationships/hyperlink" Target="https://energy.ec.europa.eu/topics/energy-efficiency/energy-efficiency-targets-directive-and-rules/energy-efficiency-directive_en#recommendations-and-guidance-notes" TargetMode="External"/><Relationship Id="rId4" Type="http://schemas.openxmlformats.org/officeDocument/2006/relationships/image" Target="../media/image1.e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3.bin"/><Relationship Id="rId7" Type="http://schemas.openxmlformats.org/officeDocument/2006/relationships/image" Target="../media/image18.png"/><Relationship Id="rId2" Type="http://schemas.openxmlformats.org/officeDocument/2006/relationships/slideLayout" Target="../slideLayouts/slideLayout16.xml"/><Relationship Id="rId1" Type="http://schemas.openxmlformats.org/officeDocument/2006/relationships/tags" Target="../tags/tag3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16.xml"/><Relationship Id="rId1" Type="http://schemas.openxmlformats.org/officeDocument/2006/relationships/tags" Target="../tags/tag37.xml"/><Relationship Id="rId4" Type="http://schemas.openxmlformats.org/officeDocument/2006/relationships/image" Target="../media/image1.emf"/></Relationships>
</file>

<file path=ppt/slides/_rels/slide14.xml.rels><?xml version="1.0" encoding="UTF-8" standalone="yes"?>
<Relationships xmlns="http://schemas.openxmlformats.org/package/2006/relationships"><Relationship Id="rId2" Type="http://schemas.openxmlformats.org/officeDocument/2006/relationships/hyperlink" Target="https://publica.fraunhofer.de/entities/publication/4b058bf9-299c-4057-8498-894d787c7cc3" TargetMode="Externa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8.xml"/><Relationship Id="rId1" Type="http://schemas.openxmlformats.org/officeDocument/2006/relationships/tags" Target="../tags/tag38.xml"/><Relationship Id="rId5" Type="http://schemas.openxmlformats.org/officeDocument/2006/relationships/hyperlink" Target="mailto:Niklas.Reinfandt@isi.fraunhofer.de" TargetMode="Externa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gif"/><Relationship Id="rId1" Type="http://schemas.openxmlformats.org/officeDocument/2006/relationships/slideLayout" Target="../slideLayouts/slideLayout19.xml"/><Relationship Id="rId6" Type="http://schemas.openxmlformats.org/officeDocument/2006/relationships/image" Target="../media/image10.emf"/><Relationship Id="rId5" Type="http://schemas.openxmlformats.org/officeDocument/2006/relationships/image" Target="../media/image9.png"/><Relationship Id="rId4" Type="http://schemas.openxmlformats.org/officeDocument/2006/relationships/image" Target="../media/image8.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16.xml"/><Relationship Id="rId1" Type="http://schemas.openxmlformats.org/officeDocument/2006/relationships/tags" Target="../tags/tag32.xml"/><Relationship Id="rId5" Type="http://schemas.openxmlformats.org/officeDocument/2006/relationships/hyperlink" Target="https://app.micatool.eu/" TargetMode="External"/><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16.xml"/><Relationship Id="rId1" Type="http://schemas.openxmlformats.org/officeDocument/2006/relationships/tags" Target="../tags/tag33.xml"/><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16.xml"/><Relationship Id="rId1" Type="http://schemas.openxmlformats.org/officeDocument/2006/relationships/tags" Target="../tags/tag34.xml"/><Relationship Id="rId5" Type="http://schemas.openxmlformats.org/officeDocument/2006/relationships/hyperlink" Target="https://energy.ec.europa.eu/topics/energy-efficiency/energy-efficiency-targets-directive-and-rules/energy-efficiency-directive_en#recommendations-and-guidance-notes" TargetMode="External"/><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11CDC082-012F-4E61-858B-C0FB30EFD63D}"/>
              </a:ext>
            </a:extLst>
          </p:cNvPr>
          <p:cNvSpPr>
            <a:spLocks noGrp="1"/>
          </p:cNvSpPr>
          <p:nvPr>
            <p:ph type="body" sz="quarter" idx="11"/>
          </p:nvPr>
        </p:nvSpPr>
        <p:spPr bwMode="gray">
          <a:xfrm>
            <a:off x="0" y="3032939"/>
            <a:ext cx="11712575" cy="2951936"/>
          </a:xfrm>
        </p:spPr>
        <p:txBody>
          <a:bodyPr/>
          <a:lstStyle/>
          <a:p>
            <a:pPr lvl="0"/>
            <a:r>
              <a:rPr lang="en-US" noProof="0" dirty="0"/>
              <a:t>Webinar series: Integrated national energy and climate progress reports </a:t>
            </a:r>
          </a:p>
          <a:p>
            <a:pPr lvl="0"/>
            <a:r>
              <a:rPr lang="en-US" noProof="0" dirty="0"/>
              <a:t>#2 Energy efficiency policies and measures</a:t>
            </a:r>
            <a:br>
              <a:rPr lang="de-DE" noProof="0" dirty="0"/>
            </a:br>
            <a:r>
              <a:rPr lang="de-DE" noProof="0" dirty="0"/>
              <a:t>—</a:t>
            </a:r>
          </a:p>
          <a:p>
            <a:pPr lvl="2"/>
            <a:r>
              <a:rPr lang="de-DE" noProof="0" dirty="0"/>
              <a:t>Niklas Reinfandt – 03.11.2025</a:t>
            </a:r>
          </a:p>
        </p:txBody>
      </p:sp>
      <p:pic>
        <p:nvPicPr>
          <p:cNvPr id="4" name="isi_rgb_modul_send_de">
            <a:extLst>
              <a:ext uri="{FF2B5EF4-FFF2-40B4-BE49-F238E27FC236}">
                <a16:creationId xmlns:a16="http://schemas.microsoft.com/office/drawing/2014/main" id="{9E52BB4F-9154-4677-A766-12E9B073ACBF}"/>
              </a:ext>
            </a:extLst>
          </p:cNvPr>
          <p:cNvPicPr>
            <a:picLocks noChangeAspect="1"/>
          </p:cNvPicPr>
          <p:nvPr/>
        </p:nvPicPr>
        <p:blipFill>
          <a:blip r:embed="rId2"/>
          <a:stretch>
            <a:fillRect/>
          </a:stretch>
        </p:blipFill>
        <p:spPr>
          <a:xfrm>
            <a:off x="9192575" y="476250"/>
            <a:ext cx="2520000" cy="1471400"/>
          </a:xfrm>
          <a:prstGeom prst="rect">
            <a:avLst/>
          </a:prstGeom>
        </p:spPr>
      </p:pic>
    </p:spTree>
    <p:extLst>
      <p:ext uri="{BB962C8B-B14F-4D97-AF65-F5344CB8AC3E}">
        <p14:creationId xmlns:p14="http://schemas.microsoft.com/office/powerpoint/2010/main" val="18843099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6E3B8C-FADE-3EB7-7424-E94FDBC8134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7C4FF81-EB71-7ACC-C462-EE0612F2D5D7}"/>
              </a:ext>
            </a:extLst>
          </p:cNvPr>
          <p:cNvSpPr>
            <a:spLocks noGrp="1"/>
          </p:cNvSpPr>
          <p:nvPr>
            <p:ph type="title"/>
          </p:nvPr>
        </p:nvSpPr>
        <p:spPr/>
        <p:txBody>
          <a:bodyPr/>
          <a:lstStyle/>
          <a:p>
            <a:r>
              <a:rPr lang="de-DE" dirty="0"/>
              <a:t>Annex X: Energy </a:t>
            </a:r>
            <a:r>
              <a:rPr lang="de-DE" dirty="0" err="1"/>
              <a:t>efficiency</a:t>
            </a:r>
            <a:r>
              <a:rPr lang="de-DE" dirty="0"/>
              <a:t> </a:t>
            </a:r>
            <a:r>
              <a:rPr lang="de-DE" dirty="0" err="1"/>
              <a:t>obligation</a:t>
            </a:r>
            <a:r>
              <a:rPr lang="de-DE" dirty="0"/>
              <a:t> </a:t>
            </a:r>
            <a:r>
              <a:rPr lang="de-DE" dirty="0" err="1"/>
              <a:t>schemes</a:t>
            </a:r>
            <a:r>
              <a:rPr lang="de-DE" dirty="0"/>
              <a:t> and alternative </a:t>
            </a:r>
            <a:r>
              <a:rPr lang="de-DE" dirty="0" err="1"/>
              <a:t>measures</a:t>
            </a:r>
            <a:endParaRPr lang="de-DE" dirty="0"/>
          </a:p>
        </p:txBody>
      </p:sp>
      <p:sp>
        <p:nvSpPr>
          <p:cNvPr id="3" name="Textplatzhalter 2">
            <a:extLst>
              <a:ext uri="{FF2B5EF4-FFF2-40B4-BE49-F238E27FC236}">
                <a16:creationId xmlns:a16="http://schemas.microsoft.com/office/drawing/2014/main" id="{BFEB3FB2-2720-9060-3513-0839474AD735}"/>
              </a:ext>
            </a:extLst>
          </p:cNvPr>
          <p:cNvSpPr>
            <a:spLocks noGrp="1"/>
          </p:cNvSpPr>
          <p:nvPr>
            <p:ph type="body" sz="quarter" idx="13"/>
          </p:nvPr>
        </p:nvSpPr>
        <p:spPr/>
        <p:txBody>
          <a:bodyPr/>
          <a:lstStyle/>
          <a:p>
            <a:r>
              <a:rPr lang="de-DE" dirty="0"/>
              <a:t>Template </a:t>
            </a:r>
            <a:r>
              <a:rPr lang="de-DE" dirty="0" err="1"/>
              <a:t>for</a:t>
            </a:r>
            <a:r>
              <a:rPr lang="de-DE" dirty="0"/>
              <a:t> </a:t>
            </a:r>
            <a:r>
              <a:rPr lang="de-DE" dirty="0" err="1"/>
              <a:t>the</a:t>
            </a:r>
            <a:r>
              <a:rPr lang="de-DE" dirty="0"/>
              <a:t> </a:t>
            </a:r>
            <a:r>
              <a:rPr lang="de-DE" dirty="0" err="1"/>
              <a:t>notification</a:t>
            </a:r>
            <a:r>
              <a:rPr lang="de-DE" dirty="0"/>
              <a:t> </a:t>
            </a:r>
            <a:r>
              <a:rPr lang="de-DE" dirty="0" err="1"/>
              <a:t>of</a:t>
            </a:r>
            <a:r>
              <a:rPr lang="de-DE" dirty="0"/>
              <a:t> </a:t>
            </a:r>
            <a:r>
              <a:rPr lang="de-DE" dirty="0" err="1"/>
              <a:t>new</a:t>
            </a:r>
            <a:r>
              <a:rPr lang="de-DE" dirty="0"/>
              <a:t> </a:t>
            </a:r>
            <a:r>
              <a:rPr lang="de-DE" dirty="0" err="1"/>
              <a:t>measures</a:t>
            </a:r>
            <a:r>
              <a:rPr lang="de-DE" dirty="0"/>
              <a:t> – </a:t>
            </a:r>
            <a:r>
              <a:rPr lang="de-DE" dirty="0" err="1"/>
              <a:t>taxation</a:t>
            </a:r>
            <a:r>
              <a:rPr lang="de-DE" dirty="0"/>
              <a:t> </a:t>
            </a:r>
            <a:r>
              <a:rPr lang="de-DE" dirty="0" err="1"/>
              <a:t>measures</a:t>
            </a:r>
            <a:endParaRPr lang="de-DE" dirty="0"/>
          </a:p>
        </p:txBody>
      </p:sp>
      <p:sp>
        <p:nvSpPr>
          <p:cNvPr id="4" name="Textplatzhalter 3">
            <a:extLst>
              <a:ext uri="{FF2B5EF4-FFF2-40B4-BE49-F238E27FC236}">
                <a16:creationId xmlns:a16="http://schemas.microsoft.com/office/drawing/2014/main" id="{42BBD576-EDB7-A661-9652-2E88481D36C2}"/>
              </a:ext>
            </a:extLst>
          </p:cNvPr>
          <p:cNvSpPr>
            <a:spLocks noGrp="1"/>
          </p:cNvSpPr>
          <p:nvPr>
            <p:ph type="body" sz="quarter" idx="14"/>
          </p:nvPr>
        </p:nvSpPr>
        <p:spPr/>
        <p:txBody>
          <a:bodyPr/>
          <a:lstStyle/>
          <a:p>
            <a:endParaRPr lang="de-DE"/>
          </a:p>
        </p:txBody>
      </p:sp>
      <p:sp>
        <p:nvSpPr>
          <p:cNvPr id="5" name="Textplatzhalter 4">
            <a:extLst>
              <a:ext uri="{FF2B5EF4-FFF2-40B4-BE49-F238E27FC236}">
                <a16:creationId xmlns:a16="http://schemas.microsoft.com/office/drawing/2014/main" id="{2679C4DA-EB18-6793-818E-D3BA37010149}"/>
              </a:ext>
            </a:extLst>
          </p:cNvPr>
          <p:cNvSpPr>
            <a:spLocks noGrp="1"/>
          </p:cNvSpPr>
          <p:nvPr>
            <p:ph type="body" sz="quarter" idx="15"/>
          </p:nvPr>
        </p:nvSpPr>
        <p:spPr/>
        <p:txBody>
          <a:bodyPr/>
          <a:lstStyle/>
          <a:p>
            <a:endParaRPr lang="de-DE"/>
          </a:p>
        </p:txBody>
      </p:sp>
      <p:sp>
        <p:nvSpPr>
          <p:cNvPr id="6" name="Textplatzhalter 5">
            <a:extLst>
              <a:ext uri="{FF2B5EF4-FFF2-40B4-BE49-F238E27FC236}">
                <a16:creationId xmlns:a16="http://schemas.microsoft.com/office/drawing/2014/main" id="{F2EDDA65-888A-CB27-9563-572DE9F7582C}"/>
              </a:ext>
            </a:extLst>
          </p:cNvPr>
          <p:cNvSpPr>
            <a:spLocks noGrp="1"/>
          </p:cNvSpPr>
          <p:nvPr>
            <p:ph type="body" sz="quarter" idx="16"/>
          </p:nvPr>
        </p:nvSpPr>
        <p:spPr/>
        <p:txBody>
          <a:bodyPr/>
          <a:lstStyle/>
          <a:p>
            <a:endParaRPr lang="de-DE"/>
          </a:p>
        </p:txBody>
      </p:sp>
      <p:sp>
        <p:nvSpPr>
          <p:cNvPr id="7" name="Textplatzhalter 6">
            <a:extLst>
              <a:ext uri="{FF2B5EF4-FFF2-40B4-BE49-F238E27FC236}">
                <a16:creationId xmlns:a16="http://schemas.microsoft.com/office/drawing/2014/main" id="{3CBD783A-D667-ACAA-15E2-F4E6FB06CC09}"/>
              </a:ext>
            </a:extLst>
          </p:cNvPr>
          <p:cNvSpPr>
            <a:spLocks noGrp="1"/>
          </p:cNvSpPr>
          <p:nvPr>
            <p:ph type="body" sz="quarter" idx="17"/>
          </p:nvPr>
        </p:nvSpPr>
        <p:spPr/>
        <p:txBody>
          <a:bodyPr/>
          <a:lstStyle/>
          <a:p>
            <a:endParaRPr lang="de-DE"/>
          </a:p>
        </p:txBody>
      </p:sp>
      <p:sp>
        <p:nvSpPr>
          <p:cNvPr id="8" name="Datumsplatzhalter 7">
            <a:extLst>
              <a:ext uri="{FF2B5EF4-FFF2-40B4-BE49-F238E27FC236}">
                <a16:creationId xmlns:a16="http://schemas.microsoft.com/office/drawing/2014/main" id="{CF428B9A-C3FC-9DF0-0CC9-E916CDDA5373}"/>
              </a:ext>
            </a:extLst>
          </p:cNvPr>
          <p:cNvSpPr>
            <a:spLocks noGrp="1"/>
          </p:cNvSpPr>
          <p:nvPr>
            <p:ph type="dt" sz="half" idx="18"/>
          </p:nvPr>
        </p:nvSpPr>
        <p:spPr/>
        <p:txBody>
          <a:bodyPr/>
          <a:lstStyle/>
          <a:p>
            <a:fld id="{0E878C98-6804-4E74-85B1-6C6481F1CF28}" type="datetime1">
              <a:rPr lang="de-DE" noProof="0" smtClean="0"/>
              <a:t>03.11.2025</a:t>
            </a:fld>
            <a:endParaRPr lang="de-DE" noProof="0" dirty="0"/>
          </a:p>
        </p:txBody>
      </p:sp>
      <p:sp>
        <p:nvSpPr>
          <p:cNvPr id="9" name="Fußzeilenplatzhalter 8">
            <a:extLst>
              <a:ext uri="{FF2B5EF4-FFF2-40B4-BE49-F238E27FC236}">
                <a16:creationId xmlns:a16="http://schemas.microsoft.com/office/drawing/2014/main" id="{6B4A9839-64B3-229A-E018-505DF705DDFE}"/>
              </a:ext>
            </a:extLst>
          </p:cNvPr>
          <p:cNvSpPr>
            <a:spLocks noGrp="1"/>
          </p:cNvSpPr>
          <p:nvPr>
            <p:ph type="ftr" sz="quarter" idx="19"/>
          </p:nvPr>
        </p:nvSpPr>
        <p:spPr/>
        <p:txBody>
          <a:bodyPr/>
          <a:lstStyle/>
          <a:p>
            <a:r>
              <a:rPr lang="de-DE" noProof="0"/>
              <a:t>© Fraunhofer ISI</a:t>
            </a:r>
            <a:endParaRPr lang="de-DE" noProof="0" dirty="0"/>
          </a:p>
        </p:txBody>
      </p:sp>
      <p:sp>
        <p:nvSpPr>
          <p:cNvPr id="10" name="Foliennummernplatzhalter 9">
            <a:extLst>
              <a:ext uri="{FF2B5EF4-FFF2-40B4-BE49-F238E27FC236}">
                <a16:creationId xmlns:a16="http://schemas.microsoft.com/office/drawing/2014/main" id="{F6B09BD6-0F74-65B8-F820-DBE0A1F0FF58}"/>
              </a:ext>
            </a:extLst>
          </p:cNvPr>
          <p:cNvSpPr>
            <a:spLocks noGrp="1"/>
          </p:cNvSpPr>
          <p:nvPr>
            <p:ph type="sldNum" sz="quarter" idx="20"/>
          </p:nvPr>
        </p:nvSpPr>
        <p:spPr/>
        <p:txBody>
          <a:bodyPr/>
          <a:lstStyle/>
          <a:p>
            <a:fld id="{3D81EE41-304C-41C3-8185-350F2275D756}" type="slidenum">
              <a:rPr lang="de-DE" smtClean="0"/>
              <a:pPr/>
              <a:t>10</a:t>
            </a:fld>
            <a:endParaRPr lang="de-DE"/>
          </a:p>
        </p:txBody>
      </p:sp>
      <p:pic>
        <p:nvPicPr>
          <p:cNvPr id="12" name="Grafik 11">
            <a:extLst>
              <a:ext uri="{FF2B5EF4-FFF2-40B4-BE49-F238E27FC236}">
                <a16:creationId xmlns:a16="http://schemas.microsoft.com/office/drawing/2014/main" id="{1D617381-03FF-623C-3452-26F5A2CE7445}"/>
              </a:ext>
            </a:extLst>
          </p:cNvPr>
          <p:cNvPicPr>
            <a:picLocks noChangeAspect="1"/>
          </p:cNvPicPr>
          <p:nvPr/>
        </p:nvPicPr>
        <p:blipFill>
          <a:blip r:embed="rId2"/>
          <a:stretch>
            <a:fillRect/>
          </a:stretch>
        </p:blipFill>
        <p:spPr>
          <a:xfrm>
            <a:off x="1549239" y="1404348"/>
            <a:ext cx="8280561" cy="4438717"/>
          </a:xfrm>
          <a:prstGeom prst="rect">
            <a:avLst/>
          </a:prstGeom>
        </p:spPr>
      </p:pic>
    </p:spTree>
    <p:extLst>
      <p:ext uri="{BB962C8B-B14F-4D97-AF65-F5344CB8AC3E}">
        <p14:creationId xmlns:p14="http://schemas.microsoft.com/office/powerpoint/2010/main" val="85700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BA6EF1-B439-7C89-F6D2-5D4CB6FA993F}"/>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038244A-B5CC-71AA-B0EB-3851DD6BBFD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2F59F067-4D1A-CDF7-C6C5-D777E75E5FF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F60BCBE-FE5D-1D44-6C3D-671D1B1CC2EF}"/>
              </a:ext>
            </a:extLst>
          </p:cNvPr>
          <p:cNvSpPr>
            <a:spLocks noGrp="1"/>
          </p:cNvSpPr>
          <p:nvPr>
            <p:ph type="title"/>
          </p:nvPr>
        </p:nvSpPr>
        <p:spPr bwMode="gray">
          <a:xfrm>
            <a:off x="479425" y="395288"/>
            <a:ext cx="11233150" cy="382733"/>
          </a:xfrm>
        </p:spPr>
        <p:txBody>
          <a:bodyPr vert="horz"/>
          <a:lstStyle/>
          <a:p>
            <a:r>
              <a:rPr lang="de-DE" dirty="0"/>
              <a:t>Annex XI: Information on </a:t>
            </a:r>
            <a:r>
              <a:rPr lang="de-DE" dirty="0" err="1"/>
              <a:t>the</a:t>
            </a:r>
            <a:r>
              <a:rPr lang="de-DE" dirty="0"/>
              <a:t> </a:t>
            </a:r>
            <a:r>
              <a:rPr lang="de-DE" dirty="0" err="1"/>
              <a:t>energy</a:t>
            </a:r>
            <a:r>
              <a:rPr lang="de-DE" dirty="0"/>
              <a:t> </a:t>
            </a:r>
            <a:r>
              <a:rPr lang="de-DE" dirty="0" err="1"/>
              <a:t>savings</a:t>
            </a:r>
            <a:r>
              <a:rPr lang="de-DE" dirty="0"/>
              <a:t> </a:t>
            </a:r>
            <a:r>
              <a:rPr lang="de-DE" dirty="0" err="1"/>
              <a:t>achieved</a:t>
            </a:r>
            <a:r>
              <a:rPr lang="de-DE" dirty="0"/>
              <a:t> </a:t>
            </a:r>
          </a:p>
        </p:txBody>
      </p:sp>
      <p:sp>
        <p:nvSpPr>
          <p:cNvPr id="14" name="Textplatzhalter 6">
            <a:extLst>
              <a:ext uri="{FF2B5EF4-FFF2-40B4-BE49-F238E27FC236}">
                <a16:creationId xmlns:a16="http://schemas.microsoft.com/office/drawing/2014/main" id="{0FC313CC-E031-5878-9859-34C66ADE27E8}"/>
              </a:ext>
            </a:extLst>
          </p:cNvPr>
          <p:cNvSpPr txBox="1">
            <a:spLocks/>
          </p:cNvSpPr>
          <p:nvPr/>
        </p:nvSpPr>
        <p:spPr bwMode="gray">
          <a:xfrm>
            <a:off x="2" y="1328426"/>
            <a:ext cx="3000375" cy="4284662"/>
          </a:xfrm>
          <a:prstGeom prst="rect">
            <a:avLst/>
          </a:prstGeom>
          <a:gradFill flip="none" rotWithShape="1">
            <a:gsLst>
              <a:gs pos="34000">
                <a:srgbClr val="00779A"/>
              </a:gs>
              <a:gs pos="0">
                <a:srgbClr val="014A6B"/>
              </a:gs>
              <a:gs pos="74000">
                <a:schemeClr val="accent5">
                  <a:lumMod val="90000"/>
                  <a:lumOff val="10000"/>
                </a:schemeClr>
              </a:gs>
              <a:gs pos="100000">
                <a:srgbClr val="09B2AC"/>
              </a:gs>
            </a:gsLst>
            <a:path path="circle">
              <a:fillToRect r="100000" b="100000"/>
            </a:path>
            <a:tileRect l="-100000" t="-100000"/>
          </a:gradFill>
        </p:spPr>
        <p:txBody>
          <a:bodyPr lIns="486000" tIns="288000" rIns="288000" bIns="288000" numCol="1" spcCol="360000" anchor="ctr">
            <a:noAutofit/>
          </a:bodyPr>
          <a:lstStyle>
            <a:lvl1pPr marL="0" indent="0" algn="l" defTabSz="914400" rtl="0" eaLnBrk="1" latinLnBrk="0" hangingPunct="1">
              <a:lnSpc>
                <a:spcPts val="1960"/>
              </a:lnSpc>
              <a:spcBef>
                <a:spcPts val="0"/>
              </a:spcBef>
              <a:spcAft>
                <a:spcPts val="0"/>
              </a:spcAft>
              <a:buFont typeface="Arial" panose="020B0604020202020204" pitchFamily="34" charset="0"/>
              <a:buNone/>
              <a:defRPr sz="1600" b="0" kern="1200">
                <a:solidFill>
                  <a:schemeClr val="bg1"/>
                </a:solidFill>
                <a:latin typeface="+mj-lt"/>
                <a:ea typeface="+mn-ea"/>
                <a:cs typeface="+mn-cs"/>
              </a:defRPr>
            </a:lvl1pPr>
            <a:lvl2pPr marL="0" indent="0" algn="l" defTabSz="914400" rtl="0" eaLnBrk="1" latinLnBrk="0" hangingPunct="1">
              <a:lnSpc>
                <a:spcPts val="1960"/>
              </a:lnSpc>
              <a:spcBef>
                <a:spcPts val="0"/>
              </a:spcBef>
              <a:spcAft>
                <a:spcPts val="0"/>
              </a:spcAft>
              <a:buFont typeface="Arial" panose="020B0604020202020204" pitchFamily="34" charset="0"/>
              <a:buNone/>
              <a:defRPr sz="2080" b="0" kern="1200">
                <a:solidFill>
                  <a:schemeClr val="bg1"/>
                </a:solidFill>
                <a:latin typeface="Frutiger LT Com 75 Black" panose="020B0A03040504030204" pitchFamily="34" charset="0"/>
                <a:ea typeface="+mn-ea"/>
                <a:cs typeface="+mn-cs"/>
              </a:defRPr>
            </a:lvl2pPr>
            <a:lvl3pPr marL="0" indent="0" algn="l" defTabSz="914400" rtl="0" eaLnBrk="1" latinLnBrk="0" hangingPunct="1">
              <a:lnSpc>
                <a:spcPts val="1960"/>
              </a:lnSpc>
              <a:spcBef>
                <a:spcPts val="0"/>
              </a:spcBef>
              <a:buFont typeface="Arial" panose="020B0604020202020204" pitchFamily="34" charset="0"/>
              <a:buNone/>
              <a:defRPr sz="1400" b="0" kern="1200">
                <a:solidFill>
                  <a:schemeClr val="bg1"/>
                </a:solidFill>
                <a:latin typeface="+mj-lt"/>
                <a:ea typeface="+mn-ea"/>
                <a:cs typeface="+mn-cs"/>
              </a:defRPr>
            </a:lvl3pPr>
            <a:lvl4pPr marL="180000" indent="-180000" algn="l" defTabSz="914400" rtl="0" eaLnBrk="1" latinLnBrk="0" hangingPunct="1">
              <a:lnSpc>
                <a:spcPts val="1960"/>
              </a:lnSpc>
              <a:spcBef>
                <a:spcPts val="0"/>
              </a:spcBef>
              <a:buClr>
                <a:schemeClr val="bg1"/>
              </a:buClr>
              <a:buFont typeface="Wingdings" panose="05000000000000000000" pitchFamily="2" charset="2"/>
              <a:buChar char="§"/>
              <a:defRPr sz="1400" kern="1200">
                <a:solidFill>
                  <a:schemeClr val="bg1"/>
                </a:solidFill>
                <a:latin typeface="+mn-lt"/>
                <a:ea typeface="+mn-ea"/>
                <a:cs typeface="+mn-cs"/>
              </a:defRPr>
            </a:lvl4pPr>
            <a:lvl5pPr marL="360000" indent="-180000" algn="l" defTabSz="914400" rtl="0" eaLnBrk="1" latinLnBrk="0" hangingPunct="1">
              <a:lnSpc>
                <a:spcPts val="1960"/>
              </a:lnSpc>
              <a:spcBef>
                <a:spcPts val="0"/>
              </a:spcBef>
              <a:buClr>
                <a:schemeClr val="bg1"/>
              </a:buClr>
              <a:buFont typeface="Wingdings" panose="05000000000000000000" pitchFamily="2" charset="2"/>
              <a:buChar char="§"/>
              <a:defRPr sz="1400" kern="1200">
                <a:solidFill>
                  <a:schemeClr val="bg1"/>
                </a:solidFill>
                <a:latin typeface="+mn-lt"/>
                <a:ea typeface="+mn-ea"/>
                <a:cs typeface="+mn-cs"/>
              </a:defRPr>
            </a:lvl5pPr>
            <a:lvl6pPr marL="540000" indent="-180000" algn="l" defTabSz="914400" rtl="0" eaLnBrk="1" latinLnBrk="0" hangingPunct="1">
              <a:lnSpc>
                <a:spcPts val="1960"/>
              </a:lnSpc>
              <a:spcBef>
                <a:spcPts val="0"/>
              </a:spcBef>
              <a:buClr>
                <a:schemeClr val="bg1"/>
              </a:buClr>
              <a:buFont typeface="Wingdings" panose="05000000000000000000" pitchFamily="2" charset="2"/>
              <a:buChar char="§"/>
              <a:defRPr sz="1400" kern="1200">
                <a:solidFill>
                  <a:schemeClr val="bg1"/>
                </a:solidFill>
                <a:latin typeface="+mn-lt"/>
                <a:ea typeface="+mn-ea"/>
                <a:cs typeface="+mn-cs"/>
              </a:defRPr>
            </a:lvl6pPr>
            <a:lvl7pPr marL="216000" indent="-216000" algn="l" defTabSz="914400" rtl="0" eaLnBrk="1" latinLnBrk="0" hangingPunct="1">
              <a:lnSpc>
                <a:spcPts val="1960"/>
              </a:lnSpc>
              <a:spcBef>
                <a:spcPts val="0"/>
              </a:spcBef>
              <a:buClr>
                <a:schemeClr val="bg1"/>
              </a:buClr>
              <a:buFont typeface="+mj-lt"/>
              <a:buAutoNum type="arabicPeriod"/>
              <a:defRPr sz="1400" kern="1200">
                <a:solidFill>
                  <a:schemeClr val="bg1"/>
                </a:solidFill>
                <a:latin typeface="+mn-lt"/>
                <a:ea typeface="+mn-ea"/>
                <a:cs typeface="+mn-cs"/>
              </a:defRPr>
            </a:lvl7pPr>
            <a:lvl8pPr marL="432000" indent="-216000" algn="l" defTabSz="914400" rtl="0" eaLnBrk="1" latinLnBrk="0" hangingPunct="1">
              <a:lnSpc>
                <a:spcPts val="1960"/>
              </a:lnSpc>
              <a:spcBef>
                <a:spcPts val="0"/>
              </a:spcBef>
              <a:buClr>
                <a:schemeClr val="bg1"/>
              </a:buClr>
              <a:buFont typeface="+mj-lt"/>
              <a:buAutoNum type="arabicPeriod"/>
              <a:defRPr sz="1400" kern="1200">
                <a:solidFill>
                  <a:schemeClr val="bg1"/>
                </a:solidFill>
                <a:latin typeface="+mn-lt"/>
                <a:ea typeface="+mn-ea"/>
                <a:cs typeface="+mn-cs"/>
              </a:defRPr>
            </a:lvl8pPr>
            <a:lvl9pPr marL="648000" indent="-216000" algn="l" defTabSz="914400" rtl="0" eaLnBrk="1" latinLnBrk="0" hangingPunct="1">
              <a:lnSpc>
                <a:spcPts val="1960"/>
              </a:lnSpc>
              <a:spcBef>
                <a:spcPts val="0"/>
              </a:spcBef>
              <a:buClr>
                <a:schemeClr val="bg1"/>
              </a:buClr>
              <a:buFont typeface="+mj-lt"/>
              <a:buAutoNum type="arabicPeriod"/>
              <a:defRPr sz="1400" kern="1200">
                <a:solidFill>
                  <a:schemeClr val="bg1"/>
                </a:solidFill>
                <a:latin typeface="+mn-lt"/>
                <a:ea typeface="+mn-ea"/>
                <a:cs typeface="+mn-cs"/>
              </a:defRPr>
            </a:lvl9pPr>
          </a:lstStyle>
          <a:p>
            <a:pPr algn="ctr">
              <a:lnSpc>
                <a:spcPct val="110000"/>
              </a:lnSpc>
            </a:pPr>
            <a:r>
              <a:rPr lang="de-DE" dirty="0"/>
              <a:t>Reporting on </a:t>
            </a:r>
            <a:r>
              <a:rPr lang="de-DE" dirty="0" err="1"/>
              <a:t>achieved</a:t>
            </a:r>
            <a:r>
              <a:rPr lang="de-DE" dirty="0"/>
              <a:t> </a:t>
            </a:r>
            <a:r>
              <a:rPr lang="de-DE" dirty="0" err="1"/>
              <a:t>savings</a:t>
            </a:r>
            <a:r>
              <a:rPr lang="de-DE" dirty="0"/>
              <a:t> </a:t>
            </a:r>
            <a:r>
              <a:rPr lang="de-DE" dirty="0" err="1"/>
              <a:t>through</a:t>
            </a:r>
            <a:r>
              <a:rPr lang="de-DE" dirty="0"/>
              <a:t> </a:t>
            </a:r>
            <a:r>
              <a:rPr lang="de-DE" dirty="0" err="1"/>
              <a:t>notified</a:t>
            </a:r>
            <a:r>
              <a:rPr lang="de-DE" dirty="0"/>
              <a:t> </a:t>
            </a:r>
            <a:r>
              <a:rPr lang="de-DE" dirty="0" err="1"/>
              <a:t>measures</a:t>
            </a:r>
            <a:endParaRPr lang="de-DE" dirty="0"/>
          </a:p>
          <a:p>
            <a:pPr>
              <a:lnSpc>
                <a:spcPct val="110000"/>
              </a:lnSpc>
            </a:pPr>
            <a:endParaRPr lang="de-DE" dirty="0"/>
          </a:p>
          <a:p>
            <a:pPr>
              <a:lnSpc>
                <a:spcPct val="110000"/>
              </a:lnSpc>
            </a:pPr>
            <a:r>
              <a:rPr lang="de-DE" dirty="0"/>
              <a:t>General </a:t>
            </a:r>
            <a:r>
              <a:rPr lang="de-DE" dirty="0" err="1"/>
              <a:t>helpful</a:t>
            </a:r>
            <a:r>
              <a:rPr lang="de-DE" dirty="0"/>
              <a:t> source:</a:t>
            </a:r>
          </a:p>
          <a:p>
            <a:pPr algn="ctr">
              <a:lnSpc>
                <a:spcPct val="110000"/>
              </a:lnSpc>
            </a:pPr>
            <a:r>
              <a:rPr lang="de-DE" dirty="0" err="1">
                <a:solidFill>
                  <a:schemeClr val="tx1"/>
                </a:solidFill>
                <a:hlinkClick r:id="rId5">
                  <a:extLst>
                    <a:ext uri="{A12FA001-AC4F-418D-AE19-62706E023703}">
                      <ahyp:hlinkClr xmlns:ahyp="http://schemas.microsoft.com/office/drawing/2018/hyperlinkcolor" val="tx"/>
                    </a:ext>
                  </a:extLst>
                </a:hlinkClick>
              </a:rPr>
              <a:t>Guidance</a:t>
            </a:r>
            <a:r>
              <a:rPr lang="de-DE" dirty="0">
                <a:solidFill>
                  <a:schemeClr val="tx1"/>
                </a:solidFill>
                <a:hlinkClick r:id="rId5">
                  <a:extLst>
                    <a:ext uri="{A12FA001-AC4F-418D-AE19-62706E023703}">
                      <ahyp:hlinkClr xmlns:ahyp="http://schemas.microsoft.com/office/drawing/2018/hyperlinkcolor" val="tx"/>
                    </a:ext>
                  </a:extLst>
                </a:hlinkClick>
              </a:rPr>
              <a:t> </a:t>
            </a:r>
            <a:r>
              <a:rPr lang="de-DE" dirty="0" err="1">
                <a:solidFill>
                  <a:schemeClr val="tx1"/>
                </a:solidFill>
                <a:hlinkClick r:id="rId5">
                  <a:extLst>
                    <a:ext uri="{A12FA001-AC4F-418D-AE19-62706E023703}">
                      <ahyp:hlinkClr xmlns:ahyp="http://schemas.microsoft.com/office/drawing/2018/hyperlinkcolor" val="tx"/>
                    </a:ext>
                  </a:extLst>
                </a:hlinkClick>
              </a:rPr>
              <a:t>documents</a:t>
            </a:r>
            <a:r>
              <a:rPr lang="de-DE" dirty="0">
                <a:solidFill>
                  <a:schemeClr val="tx1"/>
                </a:solidFill>
                <a:hlinkClick r:id="rId5">
                  <a:extLst>
                    <a:ext uri="{A12FA001-AC4F-418D-AE19-62706E023703}">
                      <ahyp:hlinkClr xmlns:ahyp="http://schemas.microsoft.com/office/drawing/2018/hyperlinkcolor" val="tx"/>
                    </a:ext>
                  </a:extLst>
                </a:hlinkClick>
              </a:rPr>
              <a:t> </a:t>
            </a:r>
            <a:r>
              <a:rPr lang="de-DE" dirty="0" err="1">
                <a:solidFill>
                  <a:schemeClr val="tx1"/>
                </a:solidFill>
                <a:hlinkClick r:id="rId5">
                  <a:extLst>
                    <a:ext uri="{A12FA001-AC4F-418D-AE19-62706E023703}">
                      <ahyp:hlinkClr xmlns:ahyp="http://schemas.microsoft.com/office/drawing/2018/hyperlinkcolor" val="tx"/>
                    </a:ext>
                  </a:extLst>
                </a:hlinkClick>
              </a:rPr>
              <a:t>by</a:t>
            </a:r>
            <a:r>
              <a:rPr lang="de-DE" dirty="0">
                <a:solidFill>
                  <a:schemeClr val="tx1"/>
                </a:solidFill>
                <a:hlinkClick r:id="rId5">
                  <a:extLst>
                    <a:ext uri="{A12FA001-AC4F-418D-AE19-62706E023703}">
                      <ahyp:hlinkClr xmlns:ahyp="http://schemas.microsoft.com/office/drawing/2018/hyperlinkcolor" val="tx"/>
                    </a:ext>
                  </a:extLst>
                </a:hlinkClick>
              </a:rPr>
              <a:t> </a:t>
            </a:r>
            <a:r>
              <a:rPr lang="de-DE" dirty="0" err="1">
                <a:solidFill>
                  <a:schemeClr val="tx1"/>
                </a:solidFill>
                <a:hlinkClick r:id="rId5">
                  <a:extLst>
                    <a:ext uri="{A12FA001-AC4F-418D-AE19-62706E023703}">
                      <ahyp:hlinkClr xmlns:ahyp="http://schemas.microsoft.com/office/drawing/2018/hyperlinkcolor" val="tx"/>
                    </a:ext>
                  </a:extLst>
                </a:hlinkClick>
              </a:rPr>
              <a:t>the</a:t>
            </a:r>
            <a:r>
              <a:rPr lang="de-DE" dirty="0">
                <a:solidFill>
                  <a:schemeClr val="tx1"/>
                </a:solidFill>
                <a:hlinkClick r:id="rId5">
                  <a:extLst>
                    <a:ext uri="{A12FA001-AC4F-418D-AE19-62706E023703}">
                      <ahyp:hlinkClr xmlns:ahyp="http://schemas.microsoft.com/office/drawing/2018/hyperlinkcolor" val="tx"/>
                    </a:ext>
                  </a:extLst>
                </a:hlinkClick>
              </a:rPr>
              <a:t> EU</a:t>
            </a:r>
            <a:r>
              <a:rPr lang="de-DE" dirty="0">
                <a:solidFill>
                  <a:schemeClr val="tx1"/>
                </a:solidFill>
              </a:rPr>
              <a:t> </a:t>
            </a:r>
          </a:p>
        </p:txBody>
      </p:sp>
      <p:sp>
        <p:nvSpPr>
          <p:cNvPr id="16" name="Rechteck 15">
            <a:extLst>
              <a:ext uri="{FF2B5EF4-FFF2-40B4-BE49-F238E27FC236}">
                <a16:creationId xmlns:a16="http://schemas.microsoft.com/office/drawing/2014/main" id="{3D0ED5EF-461E-0A81-EAF8-EA29EE21BA4A}"/>
              </a:ext>
            </a:extLst>
          </p:cNvPr>
          <p:cNvSpPr>
            <a:spLocks/>
          </p:cNvSpPr>
          <p:nvPr/>
        </p:nvSpPr>
        <p:spPr bwMode="gray">
          <a:xfrm>
            <a:off x="3741495" y="1328425"/>
            <a:ext cx="7971080" cy="1652899"/>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540000" tIns="72000" rIns="72000" bIns="72000" rtlCol="0" anchor="ctr"/>
          <a:lstStyle/>
          <a:p>
            <a:pPr>
              <a:lnSpc>
                <a:spcPct val="110000"/>
              </a:lnSpc>
            </a:pPr>
            <a:r>
              <a:rPr lang="en-US" sz="1400" b="1" dirty="0"/>
              <a:t>Energy savings for X-2 and X-3</a:t>
            </a:r>
          </a:p>
          <a:p>
            <a:pPr marL="285750" indent="-285750">
              <a:lnSpc>
                <a:spcPct val="110000"/>
              </a:lnSpc>
              <a:buFont typeface="Arial" panose="020B0604020202020204" pitchFamily="34" charset="0"/>
              <a:buChar char="•"/>
            </a:pPr>
            <a:r>
              <a:rPr lang="en-US" sz="1400" dirty="0"/>
              <a:t>based on the national monitoring of energy efficiency measures</a:t>
            </a:r>
          </a:p>
          <a:p>
            <a:pPr marL="742950" lvl="1" indent="-285750">
              <a:lnSpc>
                <a:spcPct val="110000"/>
              </a:lnSpc>
              <a:buFont typeface="Arial" panose="020B0604020202020204" pitchFamily="34" charset="0"/>
              <a:buChar char="•"/>
            </a:pPr>
            <a:r>
              <a:rPr lang="en-US" sz="1400" dirty="0"/>
              <a:t>savings may need some adjustments for EU reporting (additionality towards EU law)</a:t>
            </a:r>
          </a:p>
          <a:p>
            <a:pPr marL="285750" indent="-285750">
              <a:lnSpc>
                <a:spcPct val="110000"/>
              </a:lnSpc>
              <a:buFont typeface="Arial" panose="020B0604020202020204" pitchFamily="34" charset="0"/>
              <a:buChar char="•"/>
            </a:pPr>
            <a:endParaRPr lang="en-US" sz="1400" dirty="0"/>
          </a:p>
          <a:p>
            <a:pPr>
              <a:lnSpc>
                <a:spcPct val="110000"/>
              </a:lnSpc>
            </a:pPr>
            <a:r>
              <a:rPr lang="de-DE" sz="1400" b="1" dirty="0" err="1"/>
              <a:t>Important</a:t>
            </a:r>
            <a:r>
              <a:rPr lang="de-DE" sz="1400" b="1" dirty="0"/>
              <a:t> </a:t>
            </a:r>
            <a:r>
              <a:rPr lang="de-DE" sz="1400" b="1" dirty="0" err="1"/>
              <a:t>sources</a:t>
            </a:r>
            <a:r>
              <a:rPr lang="de-DE" sz="1400" b="1" dirty="0"/>
              <a:t>: </a:t>
            </a:r>
            <a:r>
              <a:rPr lang="en-US" sz="1400" dirty="0"/>
              <a:t>implementing and/or responsible authorities, </a:t>
            </a:r>
            <a:r>
              <a:rPr lang="en-US" sz="1400" b="1" dirty="0"/>
              <a:t>evaluations</a:t>
            </a:r>
            <a:r>
              <a:rPr lang="en-US" sz="1400" dirty="0"/>
              <a:t> and expert reports, measure specific data (e.g. funding decisions), </a:t>
            </a:r>
            <a:r>
              <a:rPr lang="en-US" sz="1400" b="1" dirty="0"/>
              <a:t>monitoring authorities</a:t>
            </a:r>
          </a:p>
        </p:txBody>
      </p:sp>
      <p:sp>
        <p:nvSpPr>
          <p:cNvPr id="20" name="Gleichschenkliges Dreieck 19">
            <a:extLst>
              <a:ext uri="{FF2B5EF4-FFF2-40B4-BE49-F238E27FC236}">
                <a16:creationId xmlns:a16="http://schemas.microsoft.com/office/drawing/2014/main" id="{B833B8AA-BC6D-5766-4B2F-DFED15E63E9E}"/>
              </a:ext>
            </a:extLst>
          </p:cNvPr>
          <p:cNvSpPr>
            <a:spLocks/>
          </p:cNvSpPr>
          <p:nvPr/>
        </p:nvSpPr>
        <p:spPr bwMode="gray">
          <a:xfrm rot="5400000">
            <a:off x="3291493" y="1432596"/>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sz="1600" dirty="0">
                <a:solidFill>
                  <a:schemeClr val="bg1"/>
                </a:solidFill>
                <a:latin typeface="+mj-lt"/>
              </a:rPr>
              <a:t>1,2</a:t>
            </a:r>
          </a:p>
        </p:txBody>
      </p:sp>
      <p:sp>
        <p:nvSpPr>
          <p:cNvPr id="7" name="Datumsplatzhalter 6">
            <a:extLst>
              <a:ext uri="{FF2B5EF4-FFF2-40B4-BE49-F238E27FC236}">
                <a16:creationId xmlns:a16="http://schemas.microsoft.com/office/drawing/2014/main" id="{8FC136C0-6592-B47D-9299-A6F0306BCE1E}"/>
              </a:ext>
            </a:extLst>
          </p:cNvPr>
          <p:cNvSpPr>
            <a:spLocks noGrp="1"/>
          </p:cNvSpPr>
          <p:nvPr>
            <p:ph type="dt" sz="half" idx="18"/>
          </p:nvPr>
        </p:nvSpPr>
        <p:spPr>
          <a:xfrm>
            <a:off x="1309947" y="6455836"/>
            <a:ext cx="864000" cy="123111"/>
          </a:xfrm>
        </p:spPr>
        <p:txBody>
          <a:bodyPr/>
          <a:lstStyle/>
          <a:p>
            <a:fld id="{E42458CE-7769-4D82-8C09-9ACB35FFB34E}" type="datetime1">
              <a:rPr lang="de-DE" noProof="0" smtClean="0"/>
              <a:t>03.11.2025</a:t>
            </a:fld>
            <a:endParaRPr lang="de-DE" noProof="0" dirty="0"/>
          </a:p>
        </p:txBody>
      </p:sp>
      <p:sp>
        <p:nvSpPr>
          <p:cNvPr id="9" name="Fußzeilenplatzhalter 8">
            <a:extLst>
              <a:ext uri="{FF2B5EF4-FFF2-40B4-BE49-F238E27FC236}">
                <a16:creationId xmlns:a16="http://schemas.microsoft.com/office/drawing/2014/main" id="{B89CBF5F-713D-A2EB-C5C2-B66CE09E44D4}"/>
              </a:ext>
            </a:extLst>
          </p:cNvPr>
          <p:cNvSpPr>
            <a:spLocks noGrp="1"/>
          </p:cNvSpPr>
          <p:nvPr>
            <p:ph type="ftr" sz="quarter" idx="19"/>
          </p:nvPr>
        </p:nvSpPr>
        <p:spPr>
          <a:xfrm>
            <a:off x="2297897" y="6455836"/>
            <a:ext cx="2952000" cy="123111"/>
          </a:xfrm>
        </p:spPr>
        <p:txBody>
          <a:bodyPr/>
          <a:lstStyle/>
          <a:p>
            <a:r>
              <a:rPr lang="de-DE" noProof="0"/>
              <a:t>© Fraunhofer ISI</a:t>
            </a:r>
            <a:endParaRPr lang="de-DE" noProof="0" dirty="0"/>
          </a:p>
        </p:txBody>
      </p:sp>
      <p:sp>
        <p:nvSpPr>
          <p:cNvPr id="3" name="Foliennummernplatzhalter 2">
            <a:extLst>
              <a:ext uri="{FF2B5EF4-FFF2-40B4-BE49-F238E27FC236}">
                <a16:creationId xmlns:a16="http://schemas.microsoft.com/office/drawing/2014/main" id="{4AFEB414-2C3C-F541-6D8C-9E4B7D05FDA4}"/>
              </a:ext>
            </a:extLst>
          </p:cNvPr>
          <p:cNvSpPr>
            <a:spLocks noGrp="1"/>
          </p:cNvSpPr>
          <p:nvPr>
            <p:ph type="sldNum" sz="quarter" idx="20"/>
          </p:nvPr>
        </p:nvSpPr>
        <p:spPr/>
        <p:txBody>
          <a:bodyPr/>
          <a:lstStyle/>
          <a:p>
            <a:fld id="{3D81EE41-304C-41C3-8185-350F2275D756}" type="slidenum">
              <a:rPr lang="de-DE" smtClean="0"/>
              <a:pPr/>
              <a:t>11</a:t>
            </a:fld>
            <a:endParaRPr lang="de-DE"/>
          </a:p>
        </p:txBody>
      </p:sp>
      <p:sp>
        <p:nvSpPr>
          <p:cNvPr id="4" name="Textplatzhalter 10">
            <a:extLst>
              <a:ext uri="{FF2B5EF4-FFF2-40B4-BE49-F238E27FC236}">
                <a16:creationId xmlns:a16="http://schemas.microsoft.com/office/drawing/2014/main" id="{C186706A-D619-3FCA-30C6-E4870AE67BAE}"/>
              </a:ext>
            </a:extLst>
          </p:cNvPr>
          <p:cNvSpPr>
            <a:spLocks noGrp="1"/>
          </p:cNvSpPr>
          <p:nvPr>
            <p:ph type="body" sz="quarter" idx="13"/>
          </p:nvPr>
        </p:nvSpPr>
        <p:spPr>
          <a:xfrm>
            <a:off x="479425" y="778321"/>
            <a:ext cx="11233150" cy="318933"/>
          </a:xfrm>
        </p:spPr>
        <p:txBody>
          <a:bodyPr/>
          <a:lstStyle/>
          <a:p>
            <a:r>
              <a:rPr lang="en-US" dirty="0"/>
              <a:t>For the years X-2 and X-3</a:t>
            </a:r>
          </a:p>
        </p:txBody>
      </p:sp>
      <p:sp>
        <p:nvSpPr>
          <p:cNvPr id="10" name="Textplatzhalter 14">
            <a:extLst>
              <a:ext uri="{FF2B5EF4-FFF2-40B4-BE49-F238E27FC236}">
                <a16:creationId xmlns:a16="http://schemas.microsoft.com/office/drawing/2014/main" id="{F2166FEC-8694-20AF-989F-80FB1009D347}"/>
              </a:ext>
            </a:extLst>
          </p:cNvPr>
          <p:cNvSpPr txBox="1">
            <a:spLocks/>
          </p:cNvSpPr>
          <p:nvPr/>
        </p:nvSpPr>
        <p:spPr bwMode="gray">
          <a:xfrm>
            <a:off x="3741495" y="3212495"/>
            <a:ext cx="7971080" cy="2477986"/>
          </a:xfrm>
          <a:prstGeom prst="rect">
            <a:avLst/>
          </a:prstGeom>
        </p:spPr>
        <p:txBody>
          <a:bodyPr vert="horz" wrap="square" lIns="0" tIns="0" rIns="0" bIns="0" rtlCol="0">
            <a:spAutoFit/>
          </a:bodyPr>
          <a:lstStyle>
            <a:lvl1pPr marL="0" indent="0" algn="l" defTabSz="914400" rtl="0" eaLnBrk="1" latinLnBrk="0" hangingPunct="1">
              <a:lnSpc>
                <a:spcPct val="110000"/>
              </a:lnSpc>
              <a:spcBef>
                <a:spcPts val="0"/>
              </a:spcBef>
              <a:spcAft>
                <a:spcPts val="1900"/>
              </a:spcAft>
              <a:buFont typeface="Arial" panose="020B0604020202020204" pitchFamily="34" charset="0"/>
              <a:buNone/>
              <a:defRPr sz="1600" b="0" kern="1200">
                <a:solidFill>
                  <a:schemeClr val="accent1"/>
                </a:solidFill>
                <a:latin typeface="+mj-lt"/>
                <a:ea typeface="+mn-ea"/>
                <a:cs typeface="+mn-cs"/>
              </a:defRPr>
            </a:lvl1pPr>
            <a:lvl2pPr marL="0" indent="0" algn="l" defTabSz="914400" rtl="0" eaLnBrk="1" latinLnBrk="0" hangingPunct="1">
              <a:lnSpc>
                <a:spcPct val="110000"/>
              </a:lnSpc>
              <a:spcBef>
                <a:spcPts val="0"/>
              </a:spcBef>
              <a:spcAft>
                <a:spcPts val="1900"/>
              </a:spcAft>
              <a:buFont typeface="Arial" panose="020B0604020202020204" pitchFamily="34" charset="0"/>
              <a:buNone/>
              <a:defRPr sz="1400" kern="1200">
                <a:solidFill>
                  <a:schemeClr val="tx1"/>
                </a:solidFill>
                <a:latin typeface="+mn-lt"/>
                <a:ea typeface="+mn-ea"/>
                <a:cs typeface="+mn-cs"/>
              </a:defRPr>
            </a:lvl2pPr>
            <a:lvl3pPr marL="0" indent="0" algn="l" defTabSz="914400" rtl="0" eaLnBrk="1" latinLnBrk="0" hangingPunct="1">
              <a:lnSpc>
                <a:spcPct val="110000"/>
              </a:lnSpc>
              <a:spcBef>
                <a:spcPts val="0"/>
              </a:spcBef>
              <a:buFont typeface="Arial" panose="020B0604020202020204" pitchFamily="34" charset="0"/>
              <a:buNone/>
              <a:defRPr sz="1400" b="0" kern="1200">
                <a:solidFill>
                  <a:schemeClr val="tx1"/>
                </a:solidFill>
                <a:latin typeface="+mj-lt"/>
                <a:ea typeface="+mn-ea"/>
                <a:cs typeface="+mn-cs"/>
              </a:defRPr>
            </a:lvl3pPr>
            <a:lvl4pPr marL="180000" indent="-180000" algn="l" defTabSz="914400" rtl="0" eaLnBrk="1" latinLnBrk="0" hangingPunct="1">
              <a:lnSpc>
                <a:spcPct val="110000"/>
              </a:lnSpc>
              <a:spcBef>
                <a:spcPts val="0"/>
              </a:spcBef>
              <a:buClr>
                <a:schemeClr val="accent1"/>
              </a:buClr>
              <a:buFont typeface="Wingdings" panose="05000000000000000000" pitchFamily="2" charset="2"/>
              <a:buChar char="§"/>
              <a:defRPr sz="1400" kern="1200">
                <a:solidFill>
                  <a:schemeClr val="tx1"/>
                </a:solidFill>
                <a:latin typeface="+mn-lt"/>
                <a:ea typeface="+mn-ea"/>
                <a:cs typeface="+mn-cs"/>
              </a:defRPr>
            </a:lvl4pPr>
            <a:lvl5pPr marL="360000" indent="-180000" algn="l" defTabSz="914400"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5pPr>
            <a:lvl6pPr marL="540000" indent="-180000" algn="l" defTabSz="914400"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6pPr>
            <a:lvl7pPr marL="216000" indent="-216000" algn="l" defTabSz="914400" rtl="0" eaLnBrk="1" latinLnBrk="0" hangingPunct="1">
              <a:lnSpc>
                <a:spcPct val="110000"/>
              </a:lnSpc>
              <a:spcBef>
                <a:spcPts val="0"/>
              </a:spcBef>
              <a:buClr>
                <a:schemeClr val="accent1"/>
              </a:buClr>
              <a:buFont typeface="+mj-lt"/>
              <a:buAutoNum type="arabicPeriod"/>
              <a:defRPr sz="1400" kern="1200">
                <a:solidFill>
                  <a:schemeClr val="tx1"/>
                </a:solidFill>
                <a:latin typeface="+mn-lt"/>
                <a:ea typeface="+mn-ea"/>
                <a:cs typeface="+mn-cs"/>
              </a:defRPr>
            </a:lvl7pPr>
            <a:lvl8pPr marL="432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8pPr>
            <a:lvl9pPr marL="648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9pPr>
          </a:lstStyle>
          <a:p>
            <a:pPr lvl="0">
              <a:defRPr/>
            </a:pPr>
            <a:r>
              <a:rPr lang="en-US" dirty="0"/>
              <a:t>In Germany: Federal Energy Efficiency Center (</a:t>
            </a:r>
            <a:r>
              <a:rPr lang="en-US" dirty="0" err="1"/>
              <a:t>BfEE</a:t>
            </a:r>
            <a:r>
              <a:rPr lang="en-US" dirty="0"/>
              <a:t>) as responsible authority, supported by a project/ expert consortium (especially support for monitoring and ex-ante assessments)</a:t>
            </a:r>
          </a:p>
          <a:p>
            <a:pPr marL="285750" lvl="1" indent="-285750">
              <a:buFont typeface="Arial" panose="020B0604020202020204" pitchFamily="34" charset="0"/>
              <a:buChar char="•"/>
            </a:pPr>
            <a:r>
              <a:rPr lang="de-DE" dirty="0"/>
              <a:t>High </a:t>
            </a:r>
            <a:r>
              <a:rPr lang="de-DE" dirty="0" err="1"/>
              <a:t>number</a:t>
            </a:r>
            <a:r>
              <a:rPr lang="de-DE" dirty="0"/>
              <a:t> </a:t>
            </a:r>
            <a:r>
              <a:rPr lang="de-DE" dirty="0" err="1"/>
              <a:t>of</a:t>
            </a:r>
            <a:r>
              <a:rPr lang="de-DE" dirty="0"/>
              <a:t> different </a:t>
            </a:r>
            <a:r>
              <a:rPr lang="de-DE" dirty="0" err="1"/>
              <a:t>measures</a:t>
            </a:r>
            <a:r>
              <a:rPr lang="de-DE" dirty="0"/>
              <a:t> (ca. 40)</a:t>
            </a:r>
          </a:p>
          <a:p>
            <a:pPr marL="285750" lvl="1" indent="-285750">
              <a:buFont typeface="Arial" panose="020B0604020202020204" pitchFamily="34" charset="0"/>
              <a:buChar char="•"/>
            </a:pPr>
            <a:r>
              <a:rPr lang="de-DE" dirty="0" err="1"/>
              <a:t>Continous</a:t>
            </a:r>
            <a:r>
              <a:rPr lang="de-DE" dirty="0"/>
              <a:t> </a:t>
            </a:r>
            <a:r>
              <a:rPr lang="de-DE" dirty="0" err="1"/>
              <a:t>process</a:t>
            </a:r>
            <a:r>
              <a:rPr lang="de-DE" dirty="0"/>
              <a:t> </a:t>
            </a:r>
            <a:r>
              <a:rPr lang="de-DE" dirty="0" err="1"/>
              <a:t>with</a:t>
            </a:r>
            <a:r>
              <a:rPr lang="de-DE" dirty="0"/>
              <a:t> </a:t>
            </a:r>
            <a:r>
              <a:rPr lang="de-DE" dirty="0" err="1"/>
              <a:t>many</a:t>
            </a:r>
            <a:r>
              <a:rPr lang="de-DE" dirty="0"/>
              <a:t> </a:t>
            </a:r>
            <a:r>
              <a:rPr lang="de-DE" dirty="0" err="1"/>
              <a:t>involved</a:t>
            </a:r>
            <a:r>
              <a:rPr lang="de-DE" dirty="0"/>
              <a:t> </a:t>
            </a:r>
            <a:r>
              <a:rPr lang="de-DE" dirty="0" err="1"/>
              <a:t>bodies</a:t>
            </a:r>
            <a:r>
              <a:rPr lang="de-DE" dirty="0"/>
              <a:t> </a:t>
            </a:r>
          </a:p>
          <a:p>
            <a:pPr marL="285750" lvl="1" indent="-285750">
              <a:buFont typeface="Arial" panose="020B0604020202020204" pitchFamily="34" charset="0"/>
              <a:buChar char="•"/>
            </a:pPr>
            <a:r>
              <a:rPr lang="de-DE" b="1" dirty="0" err="1"/>
              <a:t>Important</a:t>
            </a:r>
            <a:r>
              <a:rPr lang="de-DE" b="1" dirty="0"/>
              <a:t>: </a:t>
            </a:r>
            <a:r>
              <a:rPr lang="de-DE" dirty="0" err="1"/>
              <a:t>regular</a:t>
            </a:r>
            <a:r>
              <a:rPr lang="de-DE" dirty="0"/>
              <a:t> and </a:t>
            </a:r>
            <a:r>
              <a:rPr lang="de-DE" dirty="0" err="1"/>
              <a:t>timely</a:t>
            </a:r>
            <a:r>
              <a:rPr lang="de-DE" dirty="0"/>
              <a:t> </a:t>
            </a:r>
            <a:r>
              <a:rPr lang="de-DE" dirty="0" err="1"/>
              <a:t>evaluations</a:t>
            </a:r>
            <a:r>
              <a:rPr lang="de-DE" dirty="0"/>
              <a:t> </a:t>
            </a:r>
            <a:r>
              <a:rPr lang="de-DE" dirty="0" err="1"/>
              <a:t>for</a:t>
            </a:r>
            <a:r>
              <a:rPr lang="de-DE" dirty="0"/>
              <a:t> all </a:t>
            </a:r>
            <a:r>
              <a:rPr lang="de-DE" dirty="0" err="1"/>
              <a:t>important</a:t>
            </a:r>
            <a:r>
              <a:rPr lang="de-DE" dirty="0"/>
              <a:t> </a:t>
            </a:r>
            <a:r>
              <a:rPr lang="de-DE" dirty="0" err="1"/>
              <a:t>measures</a:t>
            </a:r>
            <a:r>
              <a:rPr lang="de-DE" dirty="0"/>
              <a:t>, </a:t>
            </a:r>
            <a:r>
              <a:rPr lang="de-DE" dirty="0" err="1"/>
              <a:t>requires</a:t>
            </a:r>
            <a:r>
              <a:rPr lang="de-DE" dirty="0"/>
              <a:t> a </a:t>
            </a:r>
            <a:r>
              <a:rPr lang="de-DE" dirty="0" err="1"/>
              <a:t>lot</a:t>
            </a:r>
            <a:r>
              <a:rPr lang="de-DE" dirty="0"/>
              <a:t> </a:t>
            </a:r>
            <a:r>
              <a:rPr lang="de-DE" dirty="0" err="1"/>
              <a:t>of</a:t>
            </a:r>
            <a:r>
              <a:rPr lang="de-DE" dirty="0"/>
              <a:t> expert </a:t>
            </a:r>
            <a:r>
              <a:rPr lang="de-DE" dirty="0" err="1"/>
              <a:t>knowledge</a:t>
            </a:r>
            <a:endParaRPr lang="de-DE" dirty="0"/>
          </a:p>
        </p:txBody>
      </p:sp>
      <p:sp>
        <p:nvSpPr>
          <p:cNvPr id="11" name="Rechteck 10">
            <a:extLst>
              <a:ext uri="{FF2B5EF4-FFF2-40B4-BE49-F238E27FC236}">
                <a16:creationId xmlns:a16="http://schemas.microsoft.com/office/drawing/2014/main" id="{965CD62E-1683-C94A-C2DB-000B1F1FF494}"/>
              </a:ext>
            </a:extLst>
          </p:cNvPr>
          <p:cNvSpPr/>
          <p:nvPr/>
        </p:nvSpPr>
        <p:spPr bwMode="gray">
          <a:xfrm rot="20700000">
            <a:off x="362022" y="4595242"/>
            <a:ext cx="2918898" cy="1079884"/>
          </a:xfrm>
          <a:prstGeom prst="rect">
            <a:avLst/>
          </a:prstGeom>
          <a:gradFill flip="none" rotWithShape="1">
            <a:gsLst>
              <a:gs pos="0">
                <a:schemeClr val="tx2"/>
              </a:gs>
              <a:gs pos="100000">
                <a:srgbClr val="FDB91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spAutoFit/>
          </a:bodyPr>
          <a:lstStyle/>
          <a:p>
            <a:pPr algn="ctr"/>
            <a:r>
              <a:rPr lang="de-DE" sz="1400" dirty="0" err="1"/>
              <a:t>Usefull</a:t>
            </a:r>
            <a:r>
              <a:rPr lang="de-DE" sz="1400" dirty="0"/>
              <a:t> </a:t>
            </a:r>
            <a:r>
              <a:rPr lang="de-DE" sz="1400" dirty="0" err="1"/>
              <a:t>general</a:t>
            </a:r>
            <a:r>
              <a:rPr lang="de-DE" sz="1400" dirty="0"/>
              <a:t> </a:t>
            </a:r>
            <a:r>
              <a:rPr lang="de-DE" sz="1400" dirty="0" err="1"/>
              <a:t>information</a:t>
            </a:r>
            <a:r>
              <a:rPr lang="de-DE" sz="1400" dirty="0"/>
              <a:t> on </a:t>
            </a:r>
            <a:r>
              <a:rPr lang="de-DE" sz="1400" dirty="0" err="1"/>
              <a:t>the</a:t>
            </a:r>
            <a:r>
              <a:rPr lang="de-DE" sz="1400" dirty="0"/>
              <a:t> </a:t>
            </a:r>
            <a:r>
              <a:rPr lang="de-DE" sz="1400" dirty="0" err="1"/>
              <a:t>calculation</a:t>
            </a:r>
            <a:r>
              <a:rPr lang="de-DE" sz="1400" dirty="0"/>
              <a:t> </a:t>
            </a:r>
            <a:r>
              <a:rPr lang="de-DE" sz="1400" dirty="0" err="1"/>
              <a:t>of</a:t>
            </a:r>
            <a:r>
              <a:rPr lang="de-DE" sz="1400" dirty="0"/>
              <a:t> </a:t>
            </a:r>
            <a:r>
              <a:rPr lang="de-DE" sz="1400" dirty="0" err="1"/>
              <a:t>energy</a:t>
            </a:r>
            <a:r>
              <a:rPr lang="de-DE" sz="1400" dirty="0"/>
              <a:t> </a:t>
            </a:r>
            <a:r>
              <a:rPr lang="de-DE" sz="1400" dirty="0" err="1"/>
              <a:t>savings</a:t>
            </a:r>
            <a:r>
              <a:rPr lang="de-DE" sz="1400" dirty="0"/>
              <a:t> </a:t>
            </a:r>
            <a:r>
              <a:rPr lang="de-DE" sz="1400" dirty="0" err="1"/>
              <a:t>is</a:t>
            </a:r>
            <a:r>
              <a:rPr lang="de-DE" sz="1400" dirty="0"/>
              <a:t> also </a:t>
            </a:r>
            <a:r>
              <a:rPr lang="de-DE" sz="1400" dirty="0" err="1"/>
              <a:t>provided</a:t>
            </a:r>
            <a:r>
              <a:rPr lang="de-DE" sz="1400" dirty="0"/>
              <a:t> </a:t>
            </a:r>
            <a:r>
              <a:rPr lang="de-DE" sz="1400" dirty="0" err="1"/>
              <a:t>by</a:t>
            </a:r>
            <a:r>
              <a:rPr lang="de-DE" sz="1400" dirty="0"/>
              <a:t> </a:t>
            </a:r>
            <a:r>
              <a:rPr lang="de-DE" sz="1400" dirty="0" err="1"/>
              <a:t>the</a:t>
            </a:r>
            <a:r>
              <a:rPr lang="de-DE" sz="1400" dirty="0"/>
              <a:t> </a:t>
            </a:r>
            <a:r>
              <a:rPr lang="de-DE" sz="1400" dirty="0" err="1">
                <a:hlinkClick r:id="rId6"/>
              </a:rPr>
              <a:t>Streamsave</a:t>
            </a:r>
            <a:r>
              <a:rPr lang="de-DE" sz="1400" dirty="0"/>
              <a:t> and </a:t>
            </a:r>
            <a:r>
              <a:rPr lang="de-DE" sz="1400" dirty="0" err="1">
                <a:hlinkClick r:id="rId7"/>
              </a:rPr>
              <a:t>Streamsave</a:t>
            </a:r>
            <a:r>
              <a:rPr lang="de-DE" sz="1400" dirty="0">
                <a:hlinkClick r:id="rId7"/>
              </a:rPr>
              <a:t>+ </a:t>
            </a:r>
            <a:r>
              <a:rPr lang="de-DE" sz="1400" dirty="0" err="1"/>
              <a:t>project</a:t>
            </a:r>
            <a:endParaRPr lang="de-DE" sz="1400" dirty="0"/>
          </a:p>
        </p:txBody>
      </p:sp>
    </p:spTree>
    <p:extLst>
      <p:ext uri="{BB962C8B-B14F-4D97-AF65-F5344CB8AC3E}">
        <p14:creationId xmlns:p14="http://schemas.microsoft.com/office/powerpoint/2010/main" val="207941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66939C-FFD2-CA0A-ED91-1CB518F5EDAE}"/>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94D16F68-2793-F541-63F9-17EC685E4D2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6038244A-B5CC-71AA-B0EB-3851DD6BBFD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36F85B42-5569-C22E-CC34-73019F644F9E}"/>
              </a:ext>
            </a:extLst>
          </p:cNvPr>
          <p:cNvSpPr>
            <a:spLocks noGrp="1"/>
          </p:cNvSpPr>
          <p:nvPr>
            <p:ph type="title"/>
          </p:nvPr>
        </p:nvSpPr>
        <p:spPr bwMode="gray">
          <a:xfrm>
            <a:off x="479425" y="395288"/>
            <a:ext cx="11233150" cy="382733"/>
          </a:xfrm>
        </p:spPr>
        <p:txBody>
          <a:bodyPr vert="horz"/>
          <a:lstStyle/>
          <a:p>
            <a:r>
              <a:rPr lang="de-DE" dirty="0"/>
              <a:t>Annex XI: Information on </a:t>
            </a:r>
            <a:r>
              <a:rPr lang="de-DE" dirty="0" err="1"/>
              <a:t>the</a:t>
            </a:r>
            <a:r>
              <a:rPr lang="de-DE" dirty="0"/>
              <a:t> </a:t>
            </a:r>
            <a:r>
              <a:rPr lang="de-DE" dirty="0" err="1"/>
              <a:t>energy</a:t>
            </a:r>
            <a:r>
              <a:rPr lang="de-DE" dirty="0"/>
              <a:t> </a:t>
            </a:r>
            <a:r>
              <a:rPr lang="de-DE" dirty="0" err="1"/>
              <a:t>savings</a:t>
            </a:r>
            <a:r>
              <a:rPr lang="de-DE" dirty="0"/>
              <a:t> </a:t>
            </a:r>
            <a:r>
              <a:rPr lang="de-DE" dirty="0" err="1"/>
              <a:t>achieved</a:t>
            </a:r>
            <a:r>
              <a:rPr lang="de-DE" dirty="0"/>
              <a:t> </a:t>
            </a:r>
          </a:p>
        </p:txBody>
      </p:sp>
      <p:sp>
        <p:nvSpPr>
          <p:cNvPr id="7" name="Datumsplatzhalter 6">
            <a:extLst>
              <a:ext uri="{FF2B5EF4-FFF2-40B4-BE49-F238E27FC236}">
                <a16:creationId xmlns:a16="http://schemas.microsoft.com/office/drawing/2014/main" id="{9DEF64BB-E245-4DB8-DBE4-DEEDC9989BEA}"/>
              </a:ext>
            </a:extLst>
          </p:cNvPr>
          <p:cNvSpPr>
            <a:spLocks noGrp="1"/>
          </p:cNvSpPr>
          <p:nvPr>
            <p:ph type="dt" sz="half" idx="18"/>
          </p:nvPr>
        </p:nvSpPr>
        <p:spPr>
          <a:xfrm>
            <a:off x="1309947" y="6455836"/>
            <a:ext cx="864000" cy="123111"/>
          </a:xfrm>
        </p:spPr>
        <p:txBody>
          <a:bodyPr/>
          <a:lstStyle/>
          <a:p>
            <a:fld id="{E42458CE-7769-4D82-8C09-9ACB35FFB34E}" type="datetime1">
              <a:rPr lang="de-DE" noProof="0" smtClean="0"/>
              <a:t>03.11.2025</a:t>
            </a:fld>
            <a:endParaRPr lang="de-DE" noProof="0" dirty="0"/>
          </a:p>
        </p:txBody>
      </p:sp>
      <p:sp>
        <p:nvSpPr>
          <p:cNvPr id="9" name="Fußzeilenplatzhalter 8">
            <a:extLst>
              <a:ext uri="{FF2B5EF4-FFF2-40B4-BE49-F238E27FC236}">
                <a16:creationId xmlns:a16="http://schemas.microsoft.com/office/drawing/2014/main" id="{2F0BDB6C-8F66-49D1-F0DD-240EA0E488A5}"/>
              </a:ext>
            </a:extLst>
          </p:cNvPr>
          <p:cNvSpPr>
            <a:spLocks noGrp="1"/>
          </p:cNvSpPr>
          <p:nvPr>
            <p:ph type="ftr" sz="quarter" idx="19"/>
          </p:nvPr>
        </p:nvSpPr>
        <p:spPr>
          <a:xfrm>
            <a:off x="2297897" y="6455836"/>
            <a:ext cx="2952000" cy="123111"/>
          </a:xfrm>
        </p:spPr>
        <p:txBody>
          <a:bodyPr/>
          <a:lstStyle/>
          <a:p>
            <a:r>
              <a:rPr lang="de-DE" noProof="0"/>
              <a:t>© Fraunhofer ISI</a:t>
            </a:r>
            <a:endParaRPr lang="de-DE" noProof="0" dirty="0"/>
          </a:p>
        </p:txBody>
      </p:sp>
      <p:sp>
        <p:nvSpPr>
          <p:cNvPr id="3" name="Foliennummernplatzhalter 2">
            <a:extLst>
              <a:ext uri="{FF2B5EF4-FFF2-40B4-BE49-F238E27FC236}">
                <a16:creationId xmlns:a16="http://schemas.microsoft.com/office/drawing/2014/main" id="{91E7B62B-E5E4-BD52-7897-B88C964B3772}"/>
              </a:ext>
            </a:extLst>
          </p:cNvPr>
          <p:cNvSpPr>
            <a:spLocks noGrp="1"/>
          </p:cNvSpPr>
          <p:nvPr>
            <p:ph type="sldNum" sz="quarter" idx="20"/>
          </p:nvPr>
        </p:nvSpPr>
        <p:spPr/>
        <p:txBody>
          <a:bodyPr/>
          <a:lstStyle/>
          <a:p>
            <a:fld id="{3D81EE41-304C-41C3-8185-350F2275D756}" type="slidenum">
              <a:rPr lang="de-DE" smtClean="0"/>
              <a:pPr/>
              <a:t>12</a:t>
            </a:fld>
            <a:endParaRPr lang="de-DE"/>
          </a:p>
        </p:txBody>
      </p:sp>
      <p:sp>
        <p:nvSpPr>
          <p:cNvPr id="4" name="Textplatzhalter 10">
            <a:extLst>
              <a:ext uri="{FF2B5EF4-FFF2-40B4-BE49-F238E27FC236}">
                <a16:creationId xmlns:a16="http://schemas.microsoft.com/office/drawing/2014/main" id="{1CD40FFB-C00F-7057-7E13-EB90B83DF94E}"/>
              </a:ext>
            </a:extLst>
          </p:cNvPr>
          <p:cNvSpPr>
            <a:spLocks noGrp="1"/>
          </p:cNvSpPr>
          <p:nvPr>
            <p:ph type="body" sz="quarter" idx="13"/>
          </p:nvPr>
        </p:nvSpPr>
        <p:spPr>
          <a:xfrm>
            <a:off x="479425" y="778321"/>
            <a:ext cx="11233150" cy="318933"/>
          </a:xfrm>
        </p:spPr>
        <p:txBody>
          <a:bodyPr/>
          <a:lstStyle/>
          <a:p>
            <a:r>
              <a:rPr lang="en-US" dirty="0"/>
              <a:t>Side note – energy saving metrics and lifetimes</a:t>
            </a:r>
          </a:p>
        </p:txBody>
      </p:sp>
      <p:pic>
        <p:nvPicPr>
          <p:cNvPr id="8" name="Grafik 7">
            <a:extLst>
              <a:ext uri="{FF2B5EF4-FFF2-40B4-BE49-F238E27FC236}">
                <a16:creationId xmlns:a16="http://schemas.microsoft.com/office/drawing/2014/main" id="{CBD05833-B1A6-74D6-100D-0CF13DB327BB}"/>
              </a:ext>
            </a:extLst>
          </p:cNvPr>
          <p:cNvPicPr>
            <a:picLocks noChangeAspect="1"/>
          </p:cNvPicPr>
          <p:nvPr/>
        </p:nvPicPr>
        <p:blipFill>
          <a:blip r:embed="rId5"/>
          <a:stretch>
            <a:fillRect/>
          </a:stretch>
        </p:blipFill>
        <p:spPr>
          <a:xfrm>
            <a:off x="479425" y="2213499"/>
            <a:ext cx="4445228" cy="1619333"/>
          </a:xfrm>
          <a:prstGeom prst="rect">
            <a:avLst/>
          </a:prstGeom>
        </p:spPr>
      </p:pic>
      <p:sp>
        <p:nvSpPr>
          <p:cNvPr id="12" name="Textplatzhalter 14">
            <a:extLst>
              <a:ext uri="{FF2B5EF4-FFF2-40B4-BE49-F238E27FC236}">
                <a16:creationId xmlns:a16="http://schemas.microsoft.com/office/drawing/2014/main" id="{67B5CA91-DDEE-1A80-379B-973F91D50676}"/>
              </a:ext>
            </a:extLst>
          </p:cNvPr>
          <p:cNvSpPr txBox="1">
            <a:spLocks/>
          </p:cNvSpPr>
          <p:nvPr/>
        </p:nvSpPr>
        <p:spPr bwMode="gray">
          <a:xfrm>
            <a:off x="479425" y="1710411"/>
            <a:ext cx="7971080" cy="255134"/>
          </a:xfrm>
          <a:prstGeom prst="rect">
            <a:avLst/>
          </a:prstGeom>
        </p:spPr>
        <p:txBody>
          <a:bodyPr vert="horz" wrap="square" lIns="0" tIns="0" rIns="0" bIns="0" rtlCol="0">
            <a:spAutoFit/>
          </a:bodyPr>
          <a:lstStyle>
            <a:lvl1pPr marL="0" indent="0" algn="l" defTabSz="914400" rtl="0" eaLnBrk="1" latinLnBrk="0" hangingPunct="1">
              <a:lnSpc>
                <a:spcPct val="110000"/>
              </a:lnSpc>
              <a:spcBef>
                <a:spcPts val="0"/>
              </a:spcBef>
              <a:spcAft>
                <a:spcPts val="1900"/>
              </a:spcAft>
              <a:buFont typeface="Arial" panose="020B0604020202020204" pitchFamily="34" charset="0"/>
              <a:buNone/>
              <a:defRPr sz="1600" b="0" kern="1200">
                <a:solidFill>
                  <a:schemeClr val="accent1"/>
                </a:solidFill>
                <a:latin typeface="+mj-lt"/>
                <a:ea typeface="+mn-ea"/>
                <a:cs typeface="+mn-cs"/>
              </a:defRPr>
            </a:lvl1pPr>
            <a:lvl2pPr marL="0" indent="0" algn="l" defTabSz="914400" rtl="0" eaLnBrk="1" latinLnBrk="0" hangingPunct="1">
              <a:lnSpc>
                <a:spcPct val="110000"/>
              </a:lnSpc>
              <a:spcBef>
                <a:spcPts val="0"/>
              </a:spcBef>
              <a:spcAft>
                <a:spcPts val="1900"/>
              </a:spcAft>
              <a:buFont typeface="Arial" panose="020B0604020202020204" pitchFamily="34" charset="0"/>
              <a:buNone/>
              <a:defRPr sz="1400" kern="1200">
                <a:solidFill>
                  <a:schemeClr val="tx1"/>
                </a:solidFill>
                <a:latin typeface="+mn-lt"/>
                <a:ea typeface="+mn-ea"/>
                <a:cs typeface="+mn-cs"/>
              </a:defRPr>
            </a:lvl2pPr>
            <a:lvl3pPr marL="0" indent="0" algn="l" defTabSz="914400" rtl="0" eaLnBrk="1" latinLnBrk="0" hangingPunct="1">
              <a:lnSpc>
                <a:spcPct val="110000"/>
              </a:lnSpc>
              <a:spcBef>
                <a:spcPts val="0"/>
              </a:spcBef>
              <a:buFont typeface="Arial" panose="020B0604020202020204" pitchFamily="34" charset="0"/>
              <a:buNone/>
              <a:defRPr sz="1400" b="0" kern="1200">
                <a:solidFill>
                  <a:schemeClr val="tx1"/>
                </a:solidFill>
                <a:latin typeface="+mj-lt"/>
                <a:ea typeface="+mn-ea"/>
                <a:cs typeface="+mn-cs"/>
              </a:defRPr>
            </a:lvl3pPr>
            <a:lvl4pPr marL="180000" indent="-180000" algn="l" defTabSz="914400" rtl="0" eaLnBrk="1" latinLnBrk="0" hangingPunct="1">
              <a:lnSpc>
                <a:spcPct val="110000"/>
              </a:lnSpc>
              <a:spcBef>
                <a:spcPts val="0"/>
              </a:spcBef>
              <a:buClr>
                <a:schemeClr val="accent1"/>
              </a:buClr>
              <a:buFont typeface="Wingdings" panose="05000000000000000000" pitchFamily="2" charset="2"/>
              <a:buChar char="§"/>
              <a:defRPr sz="1400" kern="1200">
                <a:solidFill>
                  <a:schemeClr val="tx1"/>
                </a:solidFill>
                <a:latin typeface="+mn-lt"/>
                <a:ea typeface="+mn-ea"/>
                <a:cs typeface="+mn-cs"/>
              </a:defRPr>
            </a:lvl4pPr>
            <a:lvl5pPr marL="360000" indent="-180000" algn="l" defTabSz="914400"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5pPr>
            <a:lvl6pPr marL="540000" indent="-180000" algn="l" defTabSz="914400"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6pPr>
            <a:lvl7pPr marL="216000" indent="-216000" algn="l" defTabSz="914400" rtl="0" eaLnBrk="1" latinLnBrk="0" hangingPunct="1">
              <a:lnSpc>
                <a:spcPct val="110000"/>
              </a:lnSpc>
              <a:spcBef>
                <a:spcPts val="0"/>
              </a:spcBef>
              <a:buClr>
                <a:schemeClr val="accent1"/>
              </a:buClr>
              <a:buFont typeface="+mj-lt"/>
              <a:buAutoNum type="arabicPeriod"/>
              <a:defRPr sz="1400" kern="1200">
                <a:solidFill>
                  <a:schemeClr val="tx1"/>
                </a:solidFill>
                <a:latin typeface="+mn-lt"/>
                <a:ea typeface="+mn-ea"/>
                <a:cs typeface="+mn-cs"/>
              </a:defRPr>
            </a:lvl7pPr>
            <a:lvl8pPr marL="432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8pPr>
            <a:lvl9pPr marL="648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9pPr>
          </a:lstStyle>
          <a:p>
            <a:pPr lvl="0">
              <a:defRPr/>
            </a:pPr>
            <a:r>
              <a:rPr lang="de-DE" dirty="0"/>
              <a:t>New annual </a:t>
            </a:r>
            <a:r>
              <a:rPr lang="de-DE" dirty="0" err="1"/>
              <a:t>savings</a:t>
            </a:r>
            <a:endParaRPr lang="de-DE" dirty="0"/>
          </a:p>
        </p:txBody>
      </p:sp>
      <p:sp>
        <p:nvSpPr>
          <p:cNvPr id="13" name="Textplatzhalter 14">
            <a:extLst>
              <a:ext uri="{FF2B5EF4-FFF2-40B4-BE49-F238E27FC236}">
                <a16:creationId xmlns:a16="http://schemas.microsoft.com/office/drawing/2014/main" id="{3EA54607-554E-E482-2D04-6941C2F4CDF2}"/>
              </a:ext>
            </a:extLst>
          </p:cNvPr>
          <p:cNvSpPr txBox="1">
            <a:spLocks/>
          </p:cNvSpPr>
          <p:nvPr/>
        </p:nvSpPr>
        <p:spPr bwMode="gray">
          <a:xfrm>
            <a:off x="6584950" y="1710411"/>
            <a:ext cx="7971080" cy="255134"/>
          </a:xfrm>
          <a:prstGeom prst="rect">
            <a:avLst/>
          </a:prstGeom>
        </p:spPr>
        <p:txBody>
          <a:bodyPr vert="horz" wrap="square" lIns="0" tIns="0" rIns="0" bIns="0" rtlCol="0">
            <a:spAutoFit/>
          </a:bodyPr>
          <a:lstStyle>
            <a:lvl1pPr marL="0" indent="0" algn="l" defTabSz="914400" rtl="0" eaLnBrk="1" latinLnBrk="0" hangingPunct="1">
              <a:lnSpc>
                <a:spcPct val="110000"/>
              </a:lnSpc>
              <a:spcBef>
                <a:spcPts val="0"/>
              </a:spcBef>
              <a:spcAft>
                <a:spcPts val="1900"/>
              </a:spcAft>
              <a:buFont typeface="Arial" panose="020B0604020202020204" pitchFamily="34" charset="0"/>
              <a:buNone/>
              <a:defRPr sz="1600" b="0" kern="1200">
                <a:solidFill>
                  <a:schemeClr val="accent1"/>
                </a:solidFill>
                <a:latin typeface="+mj-lt"/>
                <a:ea typeface="+mn-ea"/>
                <a:cs typeface="+mn-cs"/>
              </a:defRPr>
            </a:lvl1pPr>
            <a:lvl2pPr marL="0" indent="0" algn="l" defTabSz="914400" rtl="0" eaLnBrk="1" latinLnBrk="0" hangingPunct="1">
              <a:lnSpc>
                <a:spcPct val="110000"/>
              </a:lnSpc>
              <a:spcBef>
                <a:spcPts val="0"/>
              </a:spcBef>
              <a:spcAft>
                <a:spcPts val="1900"/>
              </a:spcAft>
              <a:buFont typeface="Arial" panose="020B0604020202020204" pitchFamily="34" charset="0"/>
              <a:buNone/>
              <a:defRPr sz="1400" kern="1200">
                <a:solidFill>
                  <a:schemeClr val="tx1"/>
                </a:solidFill>
                <a:latin typeface="+mn-lt"/>
                <a:ea typeface="+mn-ea"/>
                <a:cs typeface="+mn-cs"/>
              </a:defRPr>
            </a:lvl2pPr>
            <a:lvl3pPr marL="0" indent="0" algn="l" defTabSz="914400" rtl="0" eaLnBrk="1" latinLnBrk="0" hangingPunct="1">
              <a:lnSpc>
                <a:spcPct val="110000"/>
              </a:lnSpc>
              <a:spcBef>
                <a:spcPts val="0"/>
              </a:spcBef>
              <a:buFont typeface="Arial" panose="020B0604020202020204" pitchFamily="34" charset="0"/>
              <a:buNone/>
              <a:defRPr sz="1400" b="0" kern="1200">
                <a:solidFill>
                  <a:schemeClr val="tx1"/>
                </a:solidFill>
                <a:latin typeface="+mj-lt"/>
                <a:ea typeface="+mn-ea"/>
                <a:cs typeface="+mn-cs"/>
              </a:defRPr>
            </a:lvl3pPr>
            <a:lvl4pPr marL="180000" indent="-180000" algn="l" defTabSz="914400" rtl="0" eaLnBrk="1" latinLnBrk="0" hangingPunct="1">
              <a:lnSpc>
                <a:spcPct val="110000"/>
              </a:lnSpc>
              <a:spcBef>
                <a:spcPts val="0"/>
              </a:spcBef>
              <a:buClr>
                <a:schemeClr val="accent1"/>
              </a:buClr>
              <a:buFont typeface="Wingdings" panose="05000000000000000000" pitchFamily="2" charset="2"/>
              <a:buChar char="§"/>
              <a:defRPr sz="1400" kern="1200">
                <a:solidFill>
                  <a:schemeClr val="tx1"/>
                </a:solidFill>
                <a:latin typeface="+mn-lt"/>
                <a:ea typeface="+mn-ea"/>
                <a:cs typeface="+mn-cs"/>
              </a:defRPr>
            </a:lvl4pPr>
            <a:lvl5pPr marL="360000" indent="-180000" algn="l" defTabSz="914400"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5pPr>
            <a:lvl6pPr marL="540000" indent="-180000" algn="l" defTabSz="914400"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6pPr>
            <a:lvl7pPr marL="216000" indent="-216000" algn="l" defTabSz="914400" rtl="0" eaLnBrk="1" latinLnBrk="0" hangingPunct="1">
              <a:lnSpc>
                <a:spcPct val="110000"/>
              </a:lnSpc>
              <a:spcBef>
                <a:spcPts val="0"/>
              </a:spcBef>
              <a:buClr>
                <a:schemeClr val="accent1"/>
              </a:buClr>
              <a:buFont typeface="+mj-lt"/>
              <a:buAutoNum type="arabicPeriod"/>
              <a:defRPr sz="1400" kern="1200">
                <a:solidFill>
                  <a:schemeClr val="tx1"/>
                </a:solidFill>
                <a:latin typeface="+mn-lt"/>
                <a:ea typeface="+mn-ea"/>
                <a:cs typeface="+mn-cs"/>
              </a:defRPr>
            </a:lvl7pPr>
            <a:lvl8pPr marL="432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8pPr>
            <a:lvl9pPr marL="648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9pPr>
          </a:lstStyle>
          <a:p>
            <a:pPr lvl="0">
              <a:defRPr/>
            </a:pPr>
            <a:r>
              <a:rPr lang="de-DE" dirty="0"/>
              <a:t>Total annual </a:t>
            </a:r>
            <a:r>
              <a:rPr lang="de-DE" dirty="0" err="1"/>
              <a:t>savings</a:t>
            </a:r>
            <a:endParaRPr lang="de-DE" dirty="0"/>
          </a:p>
        </p:txBody>
      </p:sp>
      <p:pic>
        <p:nvPicPr>
          <p:cNvPr id="17" name="Grafik 16">
            <a:extLst>
              <a:ext uri="{FF2B5EF4-FFF2-40B4-BE49-F238E27FC236}">
                <a16:creationId xmlns:a16="http://schemas.microsoft.com/office/drawing/2014/main" id="{4FF97144-1E06-48F5-6E8D-D5D468BD8FB6}"/>
              </a:ext>
            </a:extLst>
          </p:cNvPr>
          <p:cNvPicPr>
            <a:picLocks noChangeAspect="1"/>
          </p:cNvPicPr>
          <p:nvPr/>
        </p:nvPicPr>
        <p:blipFill>
          <a:blip r:embed="rId6"/>
          <a:stretch>
            <a:fillRect/>
          </a:stretch>
        </p:blipFill>
        <p:spPr>
          <a:xfrm>
            <a:off x="6584950" y="2226199"/>
            <a:ext cx="4407126" cy="1606633"/>
          </a:xfrm>
          <a:prstGeom prst="rect">
            <a:avLst/>
          </a:prstGeom>
        </p:spPr>
      </p:pic>
      <p:sp>
        <p:nvSpPr>
          <p:cNvPr id="18" name="Textplatzhalter 14">
            <a:extLst>
              <a:ext uri="{FF2B5EF4-FFF2-40B4-BE49-F238E27FC236}">
                <a16:creationId xmlns:a16="http://schemas.microsoft.com/office/drawing/2014/main" id="{0BC62CB8-8EBA-5231-BC9C-06C745D0264F}"/>
              </a:ext>
            </a:extLst>
          </p:cNvPr>
          <p:cNvSpPr txBox="1">
            <a:spLocks/>
          </p:cNvSpPr>
          <p:nvPr/>
        </p:nvSpPr>
        <p:spPr bwMode="gray">
          <a:xfrm>
            <a:off x="5072848" y="4208989"/>
            <a:ext cx="2046304" cy="255134"/>
          </a:xfrm>
          <a:prstGeom prst="rect">
            <a:avLst/>
          </a:prstGeom>
        </p:spPr>
        <p:txBody>
          <a:bodyPr vert="horz" wrap="square" lIns="0" tIns="0" rIns="0" bIns="0" rtlCol="0">
            <a:spAutoFit/>
          </a:bodyPr>
          <a:lstStyle>
            <a:lvl1pPr marL="0" indent="0" algn="l" defTabSz="914400" rtl="0" eaLnBrk="1" latinLnBrk="0" hangingPunct="1">
              <a:lnSpc>
                <a:spcPct val="110000"/>
              </a:lnSpc>
              <a:spcBef>
                <a:spcPts val="0"/>
              </a:spcBef>
              <a:spcAft>
                <a:spcPts val="1900"/>
              </a:spcAft>
              <a:buFont typeface="Arial" panose="020B0604020202020204" pitchFamily="34" charset="0"/>
              <a:buNone/>
              <a:defRPr sz="1600" b="0" kern="1200">
                <a:solidFill>
                  <a:schemeClr val="accent1"/>
                </a:solidFill>
                <a:latin typeface="+mj-lt"/>
                <a:ea typeface="+mn-ea"/>
                <a:cs typeface="+mn-cs"/>
              </a:defRPr>
            </a:lvl1pPr>
            <a:lvl2pPr marL="0" indent="0" algn="l" defTabSz="914400" rtl="0" eaLnBrk="1" latinLnBrk="0" hangingPunct="1">
              <a:lnSpc>
                <a:spcPct val="110000"/>
              </a:lnSpc>
              <a:spcBef>
                <a:spcPts val="0"/>
              </a:spcBef>
              <a:spcAft>
                <a:spcPts val="1900"/>
              </a:spcAft>
              <a:buFont typeface="Arial" panose="020B0604020202020204" pitchFamily="34" charset="0"/>
              <a:buNone/>
              <a:defRPr sz="1400" kern="1200">
                <a:solidFill>
                  <a:schemeClr val="tx1"/>
                </a:solidFill>
                <a:latin typeface="+mn-lt"/>
                <a:ea typeface="+mn-ea"/>
                <a:cs typeface="+mn-cs"/>
              </a:defRPr>
            </a:lvl2pPr>
            <a:lvl3pPr marL="0" indent="0" algn="l" defTabSz="914400" rtl="0" eaLnBrk="1" latinLnBrk="0" hangingPunct="1">
              <a:lnSpc>
                <a:spcPct val="110000"/>
              </a:lnSpc>
              <a:spcBef>
                <a:spcPts val="0"/>
              </a:spcBef>
              <a:buFont typeface="Arial" panose="020B0604020202020204" pitchFamily="34" charset="0"/>
              <a:buNone/>
              <a:defRPr sz="1400" b="0" kern="1200">
                <a:solidFill>
                  <a:schemeClr val="tx1"/>
                </a:solidFill>
                <a:latin typeface="+mj-lt"/>
                <a:ea typeface="+mn-ea"/>
                <a:cs typeface="+mn-cs"/>
              </a:defRPr>
            </a:lvl3pPr>
            <a:lvl4pPr marL="180000" indent="-180000" algn="l" defTabSz="914400" rtl="0" eaLnBrk="1" latinLnBrk="0" hangingPunct="1">
              <a:lnSpc>
                <a:spcPct val="110000"/>
              </a:lnSpc>
              <a:spcBef>
                <a:spcPts val="0"/>
              </a:spcBef>
              <a:buClr>
                <a:schemeClr val="accent1"/>
              </a:buClr>
              <a:buFont typeface="Wingdings" panose="05000000000000000000" pitchFamily="2" charset="2"/>
              <a:buChar char="§"/>
              <a:defRPr sz="1400" kern="1200">
                <a:solidFill>
                  <a:schemeClr val="tx1"/>
                </a:solidFill>
                <a:latin typeface="+mn-lt"/>
                <a:ea typeface="+mn-ea"/>
                <a:cs typeface="+mn-cs"/>
              </a:defRPr>
            </a:lvl4pPr>
            <a:lvl5pPr marL="360000" indent="-180000" algn="l" defTabSz="914400"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5pPr>
            <a:lvl6pPr marL="540000" indent="-180000" algn="l" defTabSz="914400"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6pPr>
            <a:lvl7pPr marL="216000" indent="-216000" algn="l" defTabSz="914400" rtl="0" eaLnBrk="1" latinLnBrk="0" hangingPunct="1">
              <a:lnSpc>
                <a:spcPct val="110000"/>
              </a:lnSpc>
              <a:spcBef>
                <a:spcPts val="0"/>
              </a:spcBef>
              <a:buClr>
                <a:schemeClr val="accent1"/>
              </a:buClr>
              <a:buFont typeface="+mj-lt"/>
              <a:buAutoNum type="arabicPeriod"/>
              <a:defRPr sz="1400" kern="1200">
                <a:solidFill>
                  <a:schemeClr val="tx1"/>
                </a:solidFill>
                <a:latin typeface="+mn-lt"/>
                <a:ea typeface="+mn-ea"/>
                <a:cs typeface="+mn-cs"/>
              </a:defRPr>
            </a:lvl7pPr>
            <a:lvl8pPr marL="432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8pPr>
            <a:lvl9pPr marL="648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9pPr>
          </a:lstStyle>
          <a:p>
            <a:pPr lvl="0">
              <a:defRPr/>
            </a:pPr>
            <a:r>
              <a:rPr lang="de-DE" dirty="0" err="1"/>
              <a:t>Cumulative</a:t>
            </a:r>
            <a:r>
              <a:rPr lang="de-DE" dirty="0"/>
              <a:t> </a:t>
            </a:r>
            <a:r>
              <a:rPr lang="de-DE" dirty="0" err="1"/>
              <a:t>savings</a:t>
            </a:r>
            <a:endParaRPr lang="de-DE" dirty="0"/>
          </a:p>
        </p:txBody>
      </p:sp>
      <p:pic>
        <p:nvPicPr>
          <p:cNvPr id="21" name="Grafik 20">
            <a:extLst>
              <a:ext uri="{FF2B5EF4-FFF2-40B4-BE49-F238E27FC236}">
                <a16:creationId xmlns:a16="http://schemas.microsoft.com/office/drawing/2014/main" id="{6AEBF0BB-0F4B-543A-8617-325D14698B5F}"/>
              </a:ext>
            </a:extLst>
          </p:cNvPr>
          <p:cNvPicPr>
            <a:picLocks noChangeAspect="1"/>
          </p:cNvPicPr>
          <p:nvPr/>
        </p:nvPicPr>
        <p:blipFill>
          <a:blip r:embed="rId7"/>
          <a:stretch>
            <a:fillRect/>
          </a:stretch>
        </p:blipFill>
        <p:spPr>
          <a:xfrm>
            <a:off x="3914663" y="4555601"/>
            <a:ext cx="4362674" cy="1524078"/>
          </a:xfrm>
          <a:prstGeom prst="rect">
            <a:avLst/>
          </a:prstGeom>
        </p:spPr>
      </p:pic>
    </p:spTree>
    <p:extLst>
      <p:ext uri="{BB962C8B-B14F-4D97-AF65-F5344CB8AC3E}">
        <p14:creationId xmlns:p14="http://schemas.microsoft.com/office/powerpoint/2010/main" val="3556646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E2104E-35FB-B63F-F73A-39492E9FA48F}"/>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2B4BEBA5-64C7-C529-519F-F17D2644586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329A9776-AC44-ED39-F304-C250AFAE615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AD4CFFD3-918B-2822-1113-FF44A9369523}"/>
              </a:ext>
            </a:extLst>
          </p:cNvPr>
          <p:cNvSpPr>
            <a:spLocks noGrp="1"/>
          </p:cNvSpPr>
          <p:nvPr>
            <p:ph type="title"/>
          </p:nvPr>
        </p:nvSpPr>
        <p:spPr bwMode="gray">
          <a:xfrm>
            <a:off x="479425" y="395288"/>
            <a:ext cx="11233150" cy="382733"/>
          </a:xfrm>
        </p:spPr>
        <p:txBody>
          <a:bodyPr vert="horz"/>
          <a:lstStyle/>
          <a:p>
            <a:r>
              <a:rPr lang="de-DE" dirty="0"/>
              <a:t>Annex XI: Information on </a:t>
            </a:r>
            <a:r>
              <a:rPr lang="de-DE" dirty="0" err="1"/>
              <a:t>the</a:t>
            </a:r>
            <a:r>
              <a:rPr lang="de-DE" dirty="0"/>
              <a:t> </a:t>
            </a:r>
            <a:r>
              <a:rPr lang="de-DE" dirty="0" err="1"/>
              <a:t>energy</a:t>
            </a:r>
            <a:r>
              <a:rPr lang="de-DE" dirty="0"/>
              <a:t> </a:t>
            </a:r>
            <a:r>
              <a:rPr lang="de-DE" dirty="0" err="1"/>
              <a:t>savings</a:t>
            </a:r>
            <a:r>
              <a:rPr lang="de-DE" dirty="0"/>
              <a:t> </a:t>
            </a:r>
            <a:r>
              <a:rPr lang="de-DE" dirty="0" err="1"/>
              <a:t>achieved</a:t>
            </a:r>
            <a:endParaRPr lang="de-DE" dirty="0"/>
          </a:p>
        </p:txBody>
      </p:sp>
      <p:sp>
        <p:nvSpPr>
          <p:cNvPr id="14" name="Textplatzhalter 6">
            <a:extLst>
              <a:ext uri="{FF2B5EF4-FFF2-40B4-BE49-F238E27FC236}">
                <a16:creationId xmlns:a16="http://schemas.microsoft.com/office/drawing/2014/main" id="{05D953CC-BF5D-5F68-D3E0-D0A02226C5D2}"/>
              </a:ext>
            </a:extLst>
          </p:cNvPr>
          <p:cNvSpPr txBox="1">
            <a:spLocks/>
          </p:cNvSpPr>
          <p:nvPr/>
        </p:nvSpPr>
        <p:spPr bwMode="gray">
          <a:xfrm>
            <a:off x="2" y="1328426"/>
            <a:ext cx="3000375" cy="4284662"/>
          </a:xfrm>
          <a:prstGeom prst="rect">
            <a:avLst/>
          </a:prstGeom>
          <a:gradFill flip="none" rotWithShape="1">
            <a:gsLst>
              <a:gs pos="34000">
                <a:srgbClr val="00779A"/>
              </a:gs>
              <a:gs pos="0">
                <a:srgbClr val="014A6B"/>
              </a:gs>
              <a:gs pos="74000">
                <a:schemeClr val="accent5">
                  <a:lumMod val="90000"/>
                  <a:lumOff val="10000"/>
                </a:schemeClr>
              </a:gs>
              <a:gs pos="100000">
                <a:srgbClr val="09B2AC"/>
              </a:gs>
            </a:gsLst>
            <a:path path="circle">
              <a:fillToRect r="100000" b="100000"/>
            </a:path>
            <a:tileRect l="-100000" t="-100000"/>
          </a:gradFill>
        </p:spPr>
        <p:txBody>
          <a:bodyPr lIns="486000" tIns="288000" rIns="288000" bIns="288000" numCol="1" spcCol="360000" anchor="ctr">
            <a:noAutofit/>
          </a:bodyPr>
          <a:lstStyle>
            <a:lvl1pPr marL="0" indent="0" algn="l" defTabSz="914400" rtl="0" eaLnBrk="1" latinLnBrk="0" hangingPunct="1">
              <a:lnSpc>
                <a:spcPts val="1960"/>
              </a:lnSpc>
              <a:spcBef>
                <a:spcPts val="0"/>
              </a:spcBef>
              <a:spcAft>
                <a:spcPts val="0"/>
              </a:spcAft>
              <a:buFont typeface="Arial" panose="020B0604020202020204" pitchFamily="34" charset="0"/>
              <a:buNone/>
              <a:defRPr sz="1600" b="0" kern="1200">
                <a:solidFill>
                  <a:schemeClr val="bg1"/>
                </a:solidFill>
                <a:latin typeface="+mj-lt"/>
                <a:ea typeface="+mn-ea"/>
                <a:cs typeface="+mn-cs"/>
              </a:defRPr>
            </a:lvl1pPr>
            <a:lvl2pPr marL="0" indent="0" algn="l" defTabSz="914400" rtl="0" eaLnBrk="1" latinLnBrk="0" hangingPunct="1">
              <a:lnSpc>
                <a:spcPts val="1960"/>
              </a:lnSpc>
              <a:spcBef>
                <a:spcPts val="0"/>
              </a:spcBef>
              <a:spcAft>
                <a:spcPts val="0"/>
              </a:spcAft>
              <a:buFont typeface="Arial" panose="020B0604020202020204" pitchFamily="34" charset="0"/>
              <a:buNone/>
              <a:defRPr sz="2080" b="0" kern="1200">
                <a:solidFill>
                  <a:schemeClr val="bg1"/>
                </a:solidFill>
                <a:latin typeface="Frutiger LT Com 75 Black" panose="020B0A03040504030204" pitchFamily="34" charset="0"/>
                <a:ea typeface="+mn-ea"/>
                <a:cs typeface="+mn-cs"/>
              </a:defRPr>
            </a:lvl2pPr>
            <a:lvl3pPr marL="0" indent="0" algn="l" defTabSz="914400" rtl="0" eaLnBrk="1" latinLnBrk="0" hangingPunct="1">
              <a:lnSpc>
                <a:spcPts val="1960"/>
              </a:lnSpc>
              <a:spcBef>
                <a:spcPts val="0"/>
              </a:spcBef>
              <a:buFont typeface="Arial" panose="020B0604020202020204" pitchFamily="34" charset="0"/>
              <a:buNone/>
              <a:defRPr sz="1400" b="0" kern="1200">
                <a:solidFill>
                  <a:schemeClr val="bg1"/>
                </a:solidFill>
                <a:latin typeface="+mj-lt"/>
                <a:ea typeface="+mn-ea"/>
                <a:cs typeface="+mn-cs"/>
              </a:defRPr>
            </a:lvl3pPr>
            <a:lvl4pPr marL="180000" indent="-180000" algn="l" defTabSz="914400" rtl="0" eaLnBrk="1" latinLnBrk="0" hangingPunct="1">
              <a:lnSpc>
                <a:spcPts val="1960"/>
              </a:lnSpc>
              <a:spcBef>
                <a:spcPts val="0"/>
              </a:spcBef>
              <a:buClr>
                <a:schemeClr val="bg1"/>
              </a:buClr>
              <a:buFont typeface="Wingdings" panose="05000000000000000000" pitchFamily="2" charset="2"/>
              <a:buChar char="§"/>
              <a:defRPr sz="1400" kern="1200">
                <a:solidFill>
                  <a:schemeClr val="bg1"/>
                </a:solidFill>
                <a:latin typeface="+mn-lt"/>
                <a:ea typeface="+mn-ea"/>
                <a:cs typeface="+mn-cs"/>
              </a:defRPr>
            </a:lvl4pPr>
            <a:lvl5pPr marL="360000" indent="-180000" algn="l" defTabSz="914400" rtl="0" eaLnBrk="1" latinLnBrk="0" hangingPunct="1">
              <a:lnSpc>
                <a:spcPts val="1960"/>
              </a:lnSpc>
              <a:spcBef>
                <a:spcPts val="0"/>
              </a:spcBef>
              <a:buClr>
                <a:schemeClr val="bg1"/>
              </a:buClr>
              <a:buFont typeface="Wingdings" panose="05000000000000000000" pitchFamily="2" charset="2"/>
              <a:buChar char="§"/>
              <a:defRPr sz="1400" kern="1200">
                <a:solidFill>
                  <a:schemeClr val="bg1"/>
                </a:solidFill>
                <a:latin typeface="+mn-lt"/>
                <a:ea typeface="+mn-ea"/>
                <a:cs typeface="+mn-cs"/>
              </a:defRPr>
            </a:lvl5pPr>
            <a:lvl6pPr marL="540000" indent="-180000" algn="l" defTabSz="914400" rtl="0" eaLnBrk="1" latinLnBrk="0" hangingPunct="1">
              <a:lnSpc>
                <a:spcPts val="1960"/>
              </a:lnSpc>
              <a:spcBef>
                <a:spcPts val="0"/>
              </a:spcBef>
              <a:buClr>
                <a:schemeClr val="bg1"/>
              </a:buClr>
              <a:buFont typeface="Wingdings" panose="05000000000000000000" pitchFamily="2" charset="2"/>
              <a:buChar char="§"/>
              <a:defRPr sz="1400" kern="1200">
                <a:solidFill>
                  <a:schemeClr val="bg1"/>
                </a:solidFill>
                <a:latin typeface="+mn-lt"/>
                <a:ea typeface="+mn-ea"/>
                <a:cs typeface="+mn-cs"/>
              </a:defRPr>
            </a:lvl6pPr>
            <a:lvl7pPr marL="216000" indent="-216000" algn="l" defTabSz="914400" rtl="0" eaLnBrk="1" latinLnBrk="0" hangingPunct="1">
              <a:lnSpc>
                <a:spcPts val="1960"/>
              </a:lnSpc>
              <a:spcBef>
                <a:spcPts val="0"/>
              </a:spcBef>
              <a:buClr>
                <a:schemeClr val="bg1"/>
              </a:buClr>
              <a:buFont typeface="+mj-lt"/>
              <a:buAutoNum type="arabicPeriod"/>
              <a:defRPr sz="1400" kern="1200">
                <a:solidFill>
                  <a:schemeClr val="bg1"/>
                </a:solidFill>
                <a:latin typeface="+mn-lt"/>
                <a:ea typeface="+mn-ea"/>
                <a:cs typeface="+mn-cs"/>
              </a:defRPr>
            </a:lvl7pPr>
            <a:lvl8pPr marL="432000" indent="-216000" algn="l" defTabSz="914400" rtl="0" eaLnBrk="1" latinLnBrk="0" hangingPunct="1">
              <a:lnSpc>
                <a:spcPts val="1960"/>
              </a:lnSpc>
              <a:spcBef>
                <a:spcPts val="0"/>
              </a:spcBef>
              <a:buClr>
                <a:schemeClr val="bg1"/>
              </a:buClr>
              <a:buFont typeface="+mj-lt"/>
              <a:buAutoNum type="arabicPeriod"/>
              <a:defRPr sz="1400" kern="1200">
                <a:solidFill>
                  <a:schemeClr val="bg1"/>
                </a:solidFill>
                <a:latin typeface="+mn-lt"/>
                <a:ea typeface="+mn-ea"/>
                <a:cs typeface="+mn-cs"/>
              </a:defRPr>
            </a:lvl8pPr>
            <a:lvl9pPr marL="648000" indent="-216000" algn="l" defTabSz="914400" rtl="0" eaLnBrk="1" latinLnBrk="0" hangingPunct="1">
              <a:lnSpc>
                <a:spcPts val="1960"/>
              </a:lnSpc>
              <a:spcBef>
                <a:spcPts val="0"/>
              </a:spcBef>
              <a:buClr>
                <a:schemeClr val="bg1"/>
              </a:buClr>
              <a:buFont typeface="+mj-lt"/>
              <a:buAutoNum type="arabicPeriod"/>
              <a:defRPr sz="1400" kern="1200">
                <a:solidFill>
                  <a:schemeClr val="bg1"/>
                </a:solidFill>
                <a:latin typeface="+mn-lt"/>
                <a:ea typeface="+mn-ea"/>
                <a:cs typeface="+mn-cs"/>
              </a:defRPr>
            </a:lvl9pPr>
          </a:lstStyle>
          <a:p>
            <a:pPr algn="ctr">
              <a:lnSpc>
                <a:spcPct val="110000"/>
              </a:lnSpc>
            </a:pPr>
            <a:r>
              <a:rPr lang="de-DE" dirty="0" err="1"/>
              <a:t>Our</a:t>
            </a:r>
            <a:r>
              <a:rPr lang="de-DE" dirty="0"/>
              <a:t> </a:t>
            </a:r>
            <a:r>
              <a:rPr lang="de-DE" dirty="0" err="1"/>
              <a:t>approach</a:t>
            </a:r>
            <a:r>
              <a:rPr lang="de-DE" dirty="0"/>
              <a:t>:</a:t>
            </a:r>
          </a:p>
          <a:p>
            <a:pPr algn="ctr">
              <a:lnSpc>
                <a:spcPct val="110000"/>
              </a:lnSpc>
            </a:pPr>
            <a:endParaRPr lang="de-DE" dirty="0"/>
          </a:p>
          <a:p>
            <a:pPr algn="ctr">
              <a:lnSpc>
                <a:spcPct val="110000"/>
              </a:lnSpc>
            </a:pPr>
            <a:r>
              <a:rPr lang="de-DE" dirty="0"/>
              <a:t>(</a:t>
            </a:r>
            <a:r>
              <a:rPr lang="de-DE" dirty="0" err="1"/>
              <a:t>yearly</a:t>
            </a:r>
            <a:r>
              <a:rPr lang="de-DE" dirty="0"/>
              <a:t> </a:t>
            </a:r>
            <a:r>
              <a:rPr lang="de-DE" dirty="0" err="1"/>
              <a:t>cycle</a:t>
            </a:r>
            <a:r>
              <a:rPr lang="de-DE" dirty="0"/>
              <a:t> </a:t>
            </a:r>
            <a:r>
              <a:rPr lang="de-DE" dirty="0" err="1"/>
              <a:t>for</a:t>
            </a:r>
            <a:r>
              <a:rPr lang="de-DE" dirty="0"/>
              <a:t> </a:t>
            </a:r>
            <a:r>
              <a:rPr lang="de-DE" dirty="0" err="1"/>
              <a:t>the</a:t>
            </a:r>
            <a:r>
              <a:rPr lang="de-DE" dirty="0"/>
              <a:t> national </a:t>
            </a:r>
            <a:r>
              <a:rPr lang="de-DE" dirty="0" err="1"/>
              <a:t>monitoring</a:t>
            </a:r>
            <a:r>
              <a:rPr lang="de-DE" dirty="0"/>
              <a:t> </a:t>
            </a:r>
            <a:r>
              <a:rPr lang="de-DE" dirty="0" err="1"/>
              <a:t>of</a:t>
            </a:r>
            <a:r>
              <a:rPr lang="de-DE" dirty="0"/>
              <a:t> </a:t>
            </a:r>
            <a:r>
              <a:rPr lang="de-DE" dirty="0" err="1"/>
              <a:t>energy</a:t>
            </a:r>
            <a:r>
              <a:rPr lang="de-DE" dirty="0"/>
              <a:t> </a:t>
            </a:r>
            <a:r>
              <a:rPr lang="de-DE" dirty="0" err="1"/>
              <a:t>efficiency</a:t>
            </a:r>
            <a:r>
              <a:rPr lang="de-DE" dirty="0"/>
              <a:t> </a:t>
            </a:r>
            <a:r>
              <a:rPr lang="de-DE" dirty="0" err="1"/>
              <a:t>measures</a:t>
            </a:r>
            <a:r>
              <a:rPr lang="de-DE" dirty="0"/>
              <a:t>)</a:t>
            </a:r>
          </a:p>
          <a:p>
            <a:pPr algn="ctr">
              <a:lnSpc>
                <a:spcPct val="110000"/>
              </a:lnSpc>
            </a:pPr>
            <a:endParaRPr lang="de-DE" dirty="0"/>
          </a:p>
        </p:txBody>
      </p:sp>
      <p:sp>
        <p:nvSpPr>
          <p:cNvPr id="16" name="Rechteck 15">
            <a:extLst>
              <a:ext uri="{FF2B5EF4-FFF2-40B4-BE49-F238E27FC236}">
                <a16:creationId xmlns:a16="http://schemas.microsoft.com/office/drawing/2014/main" id="{937560AA-F2C4-BE86-ACEA-FDCE5A2E40D6}"/>
              </a:ext>
            </a:extLst>
          </p:cNvPr>
          <p:cNvSpPr>
            <a:spLocks/>
          </p:cNvSpPr>
          <p:nvPr/>
        </p:nvSpPr>
        <p:spPr bwMode="gray">
          <a:xfrm>
            <a:off x="3741493" y="1264671"/>
            <a:ext cx="7971080" cy="1044141"/>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540000" tIns="72000" rIns="72000" bIns="72000" rtlCol="0" anchor="ctr"/>
          <a:lstStyle/>
          <a:p>
            <a:pPr>
              <a:lnSpc>
                <a:spcPct val="110000"/>
              </a:lnSpc>
            </a:pPr>
            <a:r>
              <a:rPr lang="en-US" sz="1400" b="1" dirty="0"/>
              <a:t>Preparation of the data collection</a:t>
            </a:r>
          </a:p>
          <a:p>
            <a:pPr marL="285750" indent="-285750">
              <a:lnSpc>
                <a:spcPct val="110000"/>
              </a:lnSpc>
              <a:buFont typeface="Arial" panose="020B0604020202020204" pitchFamily="34" charset="0"/>
              <a:buChar char="•"/>
            </a:pPr>
            <a:r>
              <a:rPr lang="en-US" sz="1200" dirty="0"/>
              <a:t>assigning responsibilities in the ministries for each measure – </a:t>
            </a:r>
            <a:r>
              <a:rPr lang="en-US" sz="1200" b="1" dirty="0" err="1"/>
              <a:t>BfEE</a:t>
            </a:r>
            <a:r>
              <a:rPr lang="en-US" sz="1200" b="1" dirty="0"/>
              <a:t>, ministries</a:t>
            </a:r>
          </a:p>
          <a:p>
            <a:pPr marL="285750" indent="-285750">
              <a:lnSpc>
                <a:spcPct val="110000"/>
              </a:lnSpc>
              <a:buFont typeface="Arial" panose="020B0604020202020204" pitchFamily="34" charset="0"/>
              <a:buChar char="•"/>
            </a:pPr>
            <a:r>
              <a:rPr lang="en-US" sz="1200" dirty="0"/>
              <a:t>preparation of the monitoring templates (Excel or online database) </a:t>
            </a:r>
            <a:br>
              <a:rPr lang="en-US" sz="1200" dirty="0"/>
            </a:br>
            <a:r>
              <a:rPr lang="en-US" sz="1200" dirty="0"/>
              <a:t>based on the notification template, streamlined with </a:t>
            </a:r>
            <a:r>
              <a:rPr lang="en-US" sz="1200" dirty="0" err="1"/>
              <a:t>with</a:t>
            </a:r>
            <a:r>
              <a:rPr lang="en-US" sz="1200" dirty="0"/>
              <a:t> national and EU reporting needs - </a:t>
            </a:r>
            <a:r>
              <a:rPr lang="en-US" sz="1200" b="1" dirty="0"/>
              <a:t>experts</a:t>
            </a:r>
          </a:p>
          <a:p>
            <a:pPr marL="285750" indent="-285750">
              <a:lnSpc>
                <a:spcPct val="110000"/>
              </a:lnSpc>
              <a:buFont typeface="Arial" panose="020B0604020202020204" pitchFamily="34" charset="0"/>
              <a:buChar char="•"/>
            </a:pPr>
            <a:r>
              <a:rPr lang="en-US" sz="1200" dirty="0"/>
              <a:t>providing some basic guidance in the template (e.g. mandatory vs voluntary etc.) - </a:t>
            </a:r>
            <a:r>
              <a:rPr lang="en-US" sz="1200" b="1" dirty="0"/>
              <a:t>experts</a:t>
            </a:r>
          </a:p>
        </p:txBody>
      </p:sp>
      <p:sp>
        <p:nvSpPr>
          <p:cNvPr id="17" name="Rechteck 16">
            <a:extLst>
              <a:ext uri="{FF2B5EF4-FFF2-40B4-BE49-F238E27FC236}">
                <a16:creationId xmlns:a16="http://schemas.microsoft.com/office/drawing/2014/main" id="{3896C4EB-25C0-D887-6AEF-F7756C726824}"/>
              </a:ext>
            </a:extLst>
          </p:cNvPr>
          <p:cNvSpPr>
            <a:spLocks/>
          </p:cNvSpPr>
          <p:nvPr/>
        </p:nvSpPr>
        <p:spPr bwMode="gray">
          <a:xfrm>
            <a:off x="3741490" y="2355001"/>
            <a:ext cx="7971080" cy="900001"/>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0" spcFirstLastPara="0" vertOverflow="overflow" horzOverflow="overflow" vert="horz" wrap="square" lIns="540000" tIns="72000" rIns="72000" bIns="72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lang="en-US" sz="1400" b="1" dirty="0"/>
              <a:t>Collecting information</a:t>
            </a:r>
          </a:p>
          <a:p>
            <a:pPr marL="285750" marR="0" lvl="0" indent="-28575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lang="en-US" sz="1400" dirty="0"/>
              <a:t>per table or measure – </a:t>
            </a:r>
            <a:r>
              <a:rPr lang="en-US" sz="1400" b="1" dirty="0"/>
              <a:t>ministries and authorities</a:t>
            </a:r>
          </a:p>
          <a:p>
            <a:pPr marL="285750" marR="0" lvl="0" indent="-28575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lang="en-US" sz="1400" dirty="0"/>
              <a:t>providing expertise and support where needed – </a:t>
            </a:r>
            <a:r>
              <a:rPr lang="en-US" sz="1400" b="1" dirty="0"/>
              <a:t>experts </a:t>
            </a:r>
          </a:p>
        </p:txBody>
      </p:sp>
      <p:sp>
        <p:nvSpPr>
          <p:cNvPr id="18" name="Rechteck 17">
            <a:extLst>
              <a:ext uri="{FF2B5EF4-FFF2-40B4-BE49-F238E27FC236}">
                <a16:creationId xmlns:a16="http://schemas.microsoft.com/office/drawing/2014/main" id="{B7AFAF59-E16F-4EC0-4B69-0C5B5F18847C}"/>
              </a:ext>
            </a:extLst>
          </p:cNvPr>
          <p:cNvSpPr>
            <a:spLocks/>
          </p:cNvSpPr>
          <p:nvPr/>
        </p:nvSpPr>
        <p:spPr bwMode="gray">
          <a:xfrm>
            <a:off x="3741488" y="3301191"/>
            <a:ext cx="7971080" cy="900001"/>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0" spcFirstLastPara="0" vertOverflow="overflow" horzOverflow="overflow" vert="horz" wrap="square" lIns="540000" tIns="72000" rIns="72000" bIns="720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lang="en-US" sz="1400" b="1" dirty="0"/>
              <a:t>Checking the collected information and data (complete and plausible?) - experts</a:t>
            </a:r>
          </a:p>
          <a:p>
            <a:pPr lvl="0">
              <a:lnSpc>
                <a:spcPct val="110000"/>
              </a:lnSpc>
              <a:defRPr/>
            </a:pPr>
            <a:endParaRPr lang="de-DE" sz="1400" dirty="0"/>
          </a:p>
        </p:txBody>
      </p:sp>
      <p:sp>
        <p:nvSpPr>
          <p:cNvPr id="20" name="Gleichschenkliges Dreieck 19">
            <a:extLst>
              <a:ext uri="{FF2B5EF4-FFF2-40B4-BE49-F238E27FC236}">
                <a16:creationId xmlns:a16="http://schemas.microsoft.com/office/drawing/2014/main" id="{DF406B35-F813-6E35-FB13-8DBC8A2EE29B}"/>
              </a:ext>
            </a:extLst>
          </p:cNvPr>
          <p:cNvSpPr>
            <a:spLocks/>
          </p:cNvSpPr>
          <p:nvPr/>
        </p:nvSpPr>
        <p:spPr bwMode="gray">
          <a:xfrm rot="5400000">
            <a:off x="3291491" y="1368842"/>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dirty="0">
                <a:solidFill>
                  <a:schemeClr val="bg1"/>
                </a:solidFill>
                <a:latin typeface="+mj-lt"/>
              </a:rPr>
              <a:t>1</a:t>
            </a:r>
          </a:p>
        </p:txBody>
      </p:sp>
      <p:sp>
        <p:nvSpPr>
          <p:cNvPr id="21" name="Gleichschenkliges Dreieck 20">
            <a:extLst>
              <a:ext uri="{FF2B5EF4-FFF2-40B4-BE49-F238E27FC236}">
                <a16:creationId xmlns:a16="http://schemas.microsoft.com/office/drawing/2014/main" id="{83774D00-C279-A8AE-07B5-1406A9DA4CD4}"/>
              </a:ext>
            </a:extLst>
          </p:cNvPr>
          <p:cNvSpPr>
            <a:spLocks/>
          </p:cNvSpPr>
          <p:nvPr/>
        </p:nvSpPr>
        <p:spPr bwMode="gray">
          <a:xfrm rot="5400000">
            <a:off x="3291490" y="2464284"/>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dirty="0">
                <a:solidFill>
                  <a:schemeClr val="bg1"/>
                </a:solidFill>
                <a:latin typeface="+mj-lt"/>
              </a:rPr>
              <a:t>2</a:t>
            </a:r>
          </a:p>
        </p:txBody>
      </p:sp>
      <p:sp>
        <p:nvSpPr>
          <p:cNvPr id="22" name="Gleichschenkliges Dreieck 21">
            <a:extLst>
              <a:ext uri="{FF2B5EF4-FFF2-40B4-BE49-F238E27FC236}">
                <a16:creationId xmlns:a16="http://schemas.microsoft.com/office/drawing/2014/main" id="{D0B27193-5172-ACEE-6A6A-EECF3D77A7FA}"/>
              </a:ext>
            </a:extLst>
          </p:cNvPr>
          <p:cNvSpPr>
            <a:spLocks/>
          </p:cNvSpPr>
          <p:nvPr/>
        </p:nvSpPr>
        <p:spPr bwMode="gray">
          <a:xfrm rot="5400000">
            <a:off x="3291489" y="3410477"/>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dirty="0">
                <a:solidFill>
                  <a:schemeClr val="bg1"/>
                </a:solidFill>
                <a:latin typeface="+mj-lt"/>
              </a:rPr>
              <a:t>3</a:t>
            </a:r>
          </a:p>
        </p:txBody>
      </p:sp>
      <p:sp>
        <p:nvSpPr>
          <p:cNvPr id="7" name="Datumsplatzhalter 6">
            <a:extLst>
              <a:ext uri="{FF2B5EF4-FFF2-40B4-BE49-F238E27FC236}">
                <a16:creationId xmlns:a16="http://schemas.microsoft.com/office/drawing/2014/main" id="{DB6F512C-4E4C-F5EC-C24F-8747922279EF}"/>
              </a:ext>
            </a:extLst>
          </p:cNvPr>
          <p:cNvSpPr>
            <a:spLocks noGrp="1"/>
          </p:cNvSpPr>
          <p:nvPr>
            <p:ph type="dt" sz="half" idx="18"/>
          </p:nvPr>
        </p:nvSpPr>
        <p:spPr>
          <a:xfrm>
            <a:off x="1309947" y="6455836"/>
            <a:ext cx="864000" cy="123111"/>
          </a:xfrm>
        </p:spPr>
        <p:txBody>
          <a:bodyPr/>
          <a:lstStyle/>
          <a:p>
            <a:fld id="{E42458CE-7769-4D82-8C09-9ACB35FFB34E}" type="datetime1">
              <a:rPr lang="de-DE" noProof="0" smtClean="0"/>
              <a:t>03.11.2025</a:t>
            </a:fld>
            <a:endParaRPr lang="de-DE" noProof="0" dirty="0"/>
          </a:p>
        </p:txBody>
      </p:sp>
      <p:sp>
        <p:nvSpPr>
          <p:cNvPr id="9" name="Fußzeilenplatzhalter 8">
            <a:extLst>
              <a:ext uri="{FF2B5EF4-FFF2-40B4-BE49-F238E27FC236}">
                <a16:creationId xmlns:a16="http://schemas.microsoft.com/office/drawing/2014/main" id="{99EDD4A7-236E-255D-F064-A925ECADAD96}"/>
              </a:ext>
            </a:extLst>
          </p:cNvPr>
          <p:cNvSpPr>
            <a:spLocks noGrp="1"/>
          </p:cNvSpPr>
          <p:nvPr>
            <p:ph type="ftr" sz="quarter" idx="19"/>
          </p:nvPr>
        </p:nvSpPr>
        <p:spPr>
          <a:xfrm>
            <a:off x="2297897" y="6455836"/>
            <a:ext cx="2952000" cy="123111"/>
          </a:xfrm>
        </p:spPr>
        <p:txBody>
          <a:bodyPr/>
          <a:lstStyle/>
          <a:p>
            <a:r>
              <a:rPr lang="de-DE" noProof="0"/>
              <a:t>© Fraunhofer ISI</a:t>
            </a:r>
            <a:endParaRPr lang="de-DE" noProof="0" dirty="0"/>
          </a:p>
        </p:txBody>
      </p:sp>
      <p:sp>
        <p:nvSpPr>
          <p:cNvPr id="3" name="Foliennummernplatzhalter 2">
            <a:extLst>
              <a:ext uri="{FF2B5EF4-FFF2-40B4-BE49-F238E27FC236}">
                <a16:creationId xmlns:a16="http://schemas.microsoft.com/office/drawing/2014/main" id="{7BECBDD5-742E-1B53-E6CB-DB511C5FD565}"/>
              </a:ext>
            </a:extLst>
          </p:cNvPr>
          <p:cNvSpPr>
            <a:spLocks noGrp="1"/>
          </p:cNvSpPr>
          <p:nvPr>
            <p:ph type="sldNum" sz="quarter" idx="20"/>
          </p:nvPr>
        </p:nvSpPr>
        <p:spPr/>
        <p:txBody>
          <a:bodyPr/>
          <a:lstStyle/>
          <a:p>
            <a:fld id="{3D81EE41-304C-41C3-8185-350F2275D756}" type="slidenum">
              <a:rPr lang="de-DE" smtClean="0"/>
              <a:pPr/>
              <a:t>13</a:t>
            </a:fld>
            <a:endParaRPr lang="de-DE"/>
          </a:p>
        </p:txBody>
      </p:sp>
      <p:sp>
        <p:nvSpPr>
          <p:cNvPr id="4" name="Rechteck 3">
            <a:extLst>
              <a:ext uri="{FF2B5EF4-FFF2-40B4-BE49-F238E27FC236}">
                <a16:creationId xmlns:a16="http://schemas.microsoft.com/office/drawing/2014/main" id="{4183990A-C174-A8A9-C0E7-78C36264A55B}"/>
              </a:ext>
            </a:extLst>
          </p:cNvPr>
          <p:cNvSpPr>
            <a:spLocks/>
          </p:cNvSpPr>
          <p:nvPr/>
        </p:nvSpPr>
        <p:spPr bwMode="gray">
          <a:xfrm>
            <a:off x="3741491" y="4252498"/>
            <a:ext cx="7971080" cy="900002"/>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0" spcFirstLastPara="0" vertOverflow="overflow" horzOverflow="overflow" vert="horz" wrap="square" lIns="540000" tIns="72000" rIns="72000" bIns="72000" numCol="1" spcCol="0" rtlCol="0" fromWordArt="0" anchor="t" anchorCtr="0" forceAA="0" compatLnSpc="1">
            <a:prstTxWarp prst="textNoShape">
              <a:avLst/>
            </a:prstTxWarp>
            <a:noAutofit/>
          </a:bodyPr>
          <a:lstStyle/>
          <a:p>
            <a:pPr lvl="0">
              <a:lnSpc>
                <a:spcPct val="110000"/>
              </a:lnSpc>
              <a:defRPr/>
            </a:pPr>
            <a:r>
              <a:rPr lang="en-US" sz="1400" b="1" dirty="0"/>
              <a:t>If needed: </a:t>
            </a:r>
            <a:r>
              <a:rPr lang="en-US" sz="1400" dirty="0"/>
              <a:t>second round of data/information collection</a:t>
            </a:r>
          </a:p>
        </p:txBody>
      </p:sp>
      <p:sp>
        <p:nvSpPr>
          <p:cNvPr id="5" name="Gleichschenkliges Dreieck 4">
            <a:extLst>
              <a:ext uri="{FF2B5EF4-FFF2-40B4-BE49-F238E27FC236}">
                <a16:creationId xmlns:a16="http://schemas.microsoft.com/office/drawing/2014/main" id="{F6FDC319-A301-C383-EC5C-7874619E0E00}"/>
              </a:ext>
            </a:extLst>
          </p:cNvPr>
          <p:cNvSpPr>
            <a:spLocks/>
          </p:cNvSpPr>
          <p:nvPr/>
        </p:nvSpPr>
        <p:spPr bwMode="gray">
          <a:xfrm rot="5400000">
            <a:off x="3291489" y="4356668"/>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dirty="0">
                <a:solidFill>
                  <a:schemeClr val="bg1"/>
                </a:solidFill>
                <a:latin typeface="+mj-lt"/>
              </a:rPr>
              <a:t>4</a:t>
            </a:r>
          </a:p>
        </p:txBody>
      </p:sp>
      <p:sp>
        <p:nvSpPr>
          <p:cNvPr id="8" name="Rechteck 7">
            <a:extLst>
              <a:ext uri="{FF2B5EF4-FFF2-40B4-BE49-F238E27FC236}">
                <a16:creationId xmlns:a16="http://schemas.microsoft.com/office/drawing/2014/main" id="{FC51B67D-A094-9F9E-6F14-0B0D677BB0A5}"/>
              </a:ext>
            </a:extLst>
          </p:cNvPr>
          <p:cNvSpPr>
            <a:spLocks/>
          </p:cNvSpPr>
          <p:nvPr/>
        </p:nvSpPr>
        <p:spPr bwMode="gray">
          <a:xfrm>
            <a:off x="3741490" y="5198689"/>
            <a:ext cx="7971080" cy="900002"/>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0" spcFirstLastPara="0" vertOverflow="overflow" horzOverflow="overflow" vert="horz" wrap="square" lIns="540000" tIns="72000" rIns="72000" bIns="72000" numCol="1" spcCol="0" rtlCol="0" fromWordArt="0" anchor="t" anchorCtr="0" forceAA="0" compatLnSpc="1">
            <a:prstTxWarp prst="textNoShape">
              <a:avLst/>
            </a:prstTxWarp>
            <a:noAutofit/>
          </a:bodyPr>
          <a:lstStyle/>
          <a:p>
            <a:pPr lvl="0">
              <a:lnSpc>
                <a:spcPct val="110000"/>
              </a:lnSpc>
              <a:defRPr/>
            </a:pPr>
            <a:r>
              <a:rPr lang="en-US" sz="1400" b="1" dirty="0"/>
              <a:t>Submission</a:t>
            </a:r>
          </a:p>
          <a:p>
            <a:pPr marL="285750" lvl="0" indent="-285750">
              <a:lnSpc>
                <a:spcPct val="110000"/>
              </a:lnSpc>
              <a:buFont typeface="Arial" panose="020B0604020202020204" pitchFamily="34" charset="0"/>
              <a:buChar char="•"/>
              <a:defRPr/>
            </a:pPr>
            <a:r>
              <a:rPr lang="en-US" sz="1400" dirty="0"/>
              <a:t>Preparation of the data as well as required analyses  - </a:t>
            </a:r>
            <a:r>
              <a:rPr lang="en-US" sz="1400" b="1" dirty="0"/>
              <a:t>experts</a:t>
            </a:r>
          </a:p>
          <a:p>
            <a:pPr marL="285750" lvl="0" indent="-285750">
              <a:lnSpc>
                <a:spcPct val="110000"/>
              </a:lnSpc>
              <a:buFont typeface="Arial" panose="020B0604020202020204" pitchFamily="34" charset="0"/>
              <a:buChar char="•"/>
              <a:defRPr/>
            </a:pPr>
            <a:r>
              <a:rPr lang="en-US" sz="1400" dirty="0"/>
              <a:t>Submission – </a:t>
            </a:r>
            <a:r>
              <a:rPr lang="en-US" sz="1400" b="1" dirty="0"/>
              <a:t>ministry</a:t>
            </a:r>
          </a:p>
        </p:txBody>
      </p:sp>
      <p:sp>
        <p:nvSpPr>
          <p:cNvPr id="10" name="Gleichschenkliges Dreieck 9">
            <a:extLst>
              <a:ext uri="{FF2B5EF4-FFF2-40B4-BE49-F238E27FC236}">
                <a16:creationId xmlns:a16="http://schemas.microsoft.com/office/drawing/2014/main" id="{F504054B-ED2B-4A68-33C1-42FA12CF9B5D}"/>
              </a:ext>
            </a:extLst>
          </p:cNvPr>
          <p:cNvSpPr>
            <a:spLocks/>
          </p:cNvSpPr>
          <p:nvPr/>
        </p:nvSpPr>
        <p:spPr bwMode="gray">
          <a:xfrm rot="5400000">
            <a:off x="3291488" y="5302859"/>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dirty="0">
                <a:solidFill>
                  <a:schemeClr val="bg1"/>
                </a:solidFill>
                <a:latin typeface="+mj-lt"/>
              </a:rPr>
              <a:t>5</a:t>
            </a:r>
          </a:p>
        </p:txBody>
      </p:sp>
      <p:sp>
        <p:nvSpPr>
          <p:cNvPr id="11" name="Textplatzhalter 10">
            <a:extLst>
              <a:ext uri="{FF2B5EF4-FFF2-40B4-BE49-F238E27FC236}">
                <a16:creationId xmlns:a16="http://schemas.microsoft.com/office/drawing/2014/main" id="{B0249909-B3D5-0594-40E9-83ED7D018674}"/>
              </a:ext>
            </a:extLst>
          </p:cNvPr>
          <p:cNvSpPr>
            <a:spLocks noGrp="1"/>
          </p:cNvSpPr>
          <p:nvPr>
            <p:ph type="body" sz="quarter" idx="13"/>
          </p:nvPr>
        </p:nvSpPr>
        <p:spPr>
          <a:xfrm>
            <a:off x="479425" y="778321"/>
            <a:ext cx="11233150" cy="318933"/>
          </a:xfrm>
        </p:spPr>
        <p:txBody>
          <a:bodyPr/>
          <a:lstStyle/>
          <a:p>
            <a:r>
              <a:rPr lang="en-US" dirty="0" err="1"/>
              <a:t>Montoring</a:t>
            </a:r>
            <a:endParaRPr lang="en-US" dirty="0"/>
          </a:p>
        </p:txBody>
      </p:sp>
    </p:spTree>
    <p:extLst>
      <p:ext uri="{BB962C8B-B14F-4D97-AF65-F5344CB8AC3E}">
        <p14:creationId xmlns:p14="http://schemas.microsoft.com/office/powerpoint/2010/main" val="3879314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21" grpId="0" animBg="1"/>
      <p:bldP spid="22" grpId="0" animBg="1"/>
      <p:bldP spid="4" grpId="0" animBg="1"/>
      <p:bldP spid="5" grpId="0" animBg="1"/>
      <p:bldP spid="8"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FDA1F0-83E0-E5B8-71E7-5D4E4C8DF38D}"/>
              </a:ext>
            </a:extLst>
          </p:cNvPr>
          <p:cNvSpPr>
            <a:spLocks noGrp="1"/>
          </p:cNvSpPr>
          <p:nvPr>
            <p:ph type="title"/>
          </p:nvPr>
        </p:nvSpPr>
        <p:spPr/>
        <p:txBody>
          <a:bodyPr/>
          <a:lstStyle/>
          <a:p>
            <a:r>
              <a:rPr lang="de-DE" dirty="0"/>
              <a:t>Annex XI: Information on </a:t>
            </a:r>
            <a:r>
              <a:rPr lang="de-DE" dirty="0" err="1"/>
              <a:t>the</a:t>
            </a:r>
            <a:r>
              <a:rPr lang="de-DE" dirty="0"/>
              <a:t> </a:t>
            </a:r>
            <a:r>
              <a:rPr lang="de-DE" dirty="0" err="1"/>
              <a:t>energy</a:t>
            </a:r>
            <a:r>
              <a:rPr lang="de-DE" dirty="0"/>
              <a:t> </a:t>
            </a:r>
            <a:r>
              <a:rPr lang="de-DE" dirty="0" err="1"/>
              <a:t>savings</a:t>
            </a:r>
            <a:r>
              <a:rPr lang="de-DE" dirty="0"/>
              <a:t> </a:t>
            </a:r>
            <a:r>
              <a:rPr lang="de-DE" dirty="0" err="1"/>
              <a:t>achieved</a:t>
            </a:r>
            <a:endParaRPr lang="de-DE" dirty="0"/>
          </a:p>
        </p:txBody>
      </p:sp>
      <p:sp>
        <p:nvSpPr>
          <p:cNvPr id="3" name="Textplatzhalter 2">
            <a:extLst>
              <a:ext uri="{FF2B5EF4-FFF2-40B4-BE49-F238E27FC236}">
                <a16:creationId xmlns:a16="http://schemas.microsoft.com/office/drawing/2014/main" id="{46FAD765-D823-9FEB-DFD7-0A256691BC29}"/>
              </a:ext>
            </a:extLst>
          </p:cNvPr>
          <p:cNvSpPr>
            <a:spLocks noGrp="1"/>
          </p:cNvSpPr>
          <p:nvPr>
            <p:ph type="body" sz="quarter" idx="13"/>
          </p:nvPr>
        </p:nvSpPr>
        <p:spPr/>
        <p:txBody>
          <a:bodyPr/>
          <a:lstStyle/>
          <a:p>
            <a:r>
              <a:rPr lang="de-DE" dirty="0"/>
              <a:t>Monitoring – </a:t>
            </a:r>
            <a:r>
              <a:rPr lang="de-DE" dirty="0" err="1"/>
              <a:t>important</a:t>
            </a:r>
            <a:r>
              <a:rPr lang="de-DE" dirty="0"/>
              <a:t> </a:t>
            </a:r>
            <a:r>
              <a:rPr lang="de-DE" dirty="0" err="1"/>
              <a:t>information</a:t>
            </a:r>
            <a:endParaRPr lang="de-DE" dirty="0"/>
          </a:p>
        </p:txBody>
      </p:sp>
      <p:sp>
        <p:nvSpPr>
          <p:cNvPr id="4" name="Textplatzhalter 3">
            <a:extLst>
              <a:ext uri="{FF2B5EF4-FFF2-40B4-BE49-F238E27FC236}">
                <a16:creationId xmlns:a16="http://schemas.microsoft.com/office/drawing/2014/main" id="{4C1F04E9-D3D6-6F5A-B47B-4DF3CCFD45C5}"/>
              </a:ext>
            </a:extLst>
          </p:cNvPr>
          <p:cNvSpPr>
            <a:spLocks noGrp="1"/>
          </p:cNvSpPr>
          <p:nvPr>
            <p:ph type="body" sz="quarter" idx="14"/>
          </p:nvPr>
        </p:nvSpPr>
        <p:spPr>
          <a:xfrm>
            <a:off x="478199" y="1703388"/>
            <a:ext cx="2520950" cy="3018647"/>
          </a:xfrm>
        </p:spPr>
        <p:txBody>
          <a:bodyPr/>
          <a:lstStyle/>
          <a:p>
            <a:r>
              <a:rPr lang="de-DE" dirty="0"/>
              <a:t>General </a:t>
            </a:r>
            <a:r>
              <a:rPr lang="de-DE" dirty="0" err="1"/>
              <a:t>information</a:t>
            </a:r>
            <a:endParaRPr lang="de-DE" dirty="0"/>
          </a:p>
          <a:p>
            <a:pPr marL="285750" indent="-285750">
              <a:spcAft>
                <a:spcPts val="600"/>
              </a:spcAft>
              <a:buFont typeface="Arial" panose="020B0604020202020204" pitchFamily="34" charset="0"/>
              <a:buChar char="•"/>
            </a:pPr>
            <a:r>
              <a:rPr lang="de-DE" sz="1400" dirty="0" err="1">
                <a:solidFill>
                  <a:schemeClr val="tx1"/>
                </a:solidFill>
                <a:latin typeface="+mn-lt"/>
              </a:rPr>
              <a:t>responsible</a:t>
            </a:r>
            <a:r>
              <a:rPr lang="de-DE" sz="1400" dirty="0">
                <a:solidFill>
                  <a:schemeClr val="tx1"/>
                </a:solidFill>
                <a:latin typeface="+mn-lt"/>
              </a:rPr>
              <a:t> </a:t>
            </a:r>
            <a:r>
              <a:rPr lang="de-DE" sz="1400" dirty="0" err="1">
                <a:solidFill>
                  <a:schemeClr val="tx1"/>
                </a:solidFill>
                <a:latin typeface="+mn-lt"/>
              </a:rPr>
              <a:t>body</a:t>
            </a:r>
            <a:endParaRPr lang="de-DE" sz="1400" dirty="0">
              <a:solidFill>
                <a:schemeClr val="tx1"/>
              </a:solidFill>
              <a:latin typeface="+mn-lt"/>
            </a:endParaRPr>
          </a:p>
          <a:p>
            <a:pPr marL="285750" indent="-285750">
              <a:spcAft>
                <a:spcPts val="600"/>
              </a:spcAft>
              <a:buFont typeface="Arial" panose="020B0604020202020204" pitchFamily="34" charset="0"/>
              <a:buChar char="•"/>
            </a:pPr>
            <a:r>
              <a:rPr lang="de-DE" sz="1400" dirty="0" err="1">
                <a:solidFill>
                  <a:schemeClr val="tx1"/>
                </a:solidFill>
                <a:latin typeface="+mn-lt"/>
              </a:rPr>
              <a:t>description</a:t>
            </a:r>
            <a:r>
              <a:rPr lang="de-DE" sz="1400" dirty="0">
                <a:solidFill>
                  <a:schemeClr val="tx1"/>
                </a:solidFill>
                <a:latin typeface="+mn-lt"/>
              </a:rPr>
              <a:t> </a:t>
            </a:r>
            <a:r>
              <a:rPr lang="de-DE" sz="1400" dirty="0" err="1">
                <a:solidFill>
                  <a:schemeClr val="tx1"/>
                </a:solidFill>
                <a:latin typeface="+mn-lt"/>
              </a:rPr>
              <a:t>of</a:t>
            </a:r>
            <a:r>
              <a:rPr lang="de-DE" sz="1400" dirty="0">
                <a:solidFill>
                  <a:schemeClr val="tx1"/>
                </a:solidFill>
                <a:latin typeface="+mn-lt"/>
              </a:rPr>
              <a:t> </a:t>
            </a:r>
            <a:r>
              <a:rPr lang="de-DE" sz="1400" dirty="0" err="1">
                <a:solidFill>
                  <a:schemeClr val="tx1"/>
                </a:solidFill>
                <a:latin typeface="+mn-lt"/>
              </a:rPr>
              <a:t>the</a:t>
            </a:r>
            <a:r>
              <a:rPr lang="de-DE" sz="1400" dirty="0">
                <a:solidFill>
                  <a:schemeClr val="tx1"/>
                </a:solidFill>
                <a:latin typeface="+mn-lt"/>
              </a:rPr>
              <a:t> </a:t>
            </a:r>
            <a:r>
              <a:rPr lang="de-DE" sz="1400" dirty="0" err="1">
                <a:solidFill>
                  <a:schemeClr val="tx1"/>
                </a:solidFill>
                <a:latin typeface="+mn-lt"/>
              </a:rPr>
              <a:t>measure</a:t>
            </a:r>
            <a:r>
              <a:rPr lang="de-DE" sz="1400" dirty="0">
                <a:solidFill>
                  <a:schemeClr val="tx1"/>
                </a:solidFill>
                <a:latin typeface="+mn-lt"/>
              </a:rPr>
              <a:t>, </a:t>
            </a:r>
            <a:r>
              <a:rPr lang="de-DE" sz="1400" dirty="0" err="1">
                <a:solidFill>
                  <a:schemeClr val="tx1"/>
                </a:solidFill>
                <a:latin typeface="+mn-lt"/>
              </a:rPr>
              <a:t>beginning</a:t>
            </a:r>
            <a:r>
              <a:rPr lang="de-DE" sz="1400" dirty="0">
                <a:solidFill>
                  <a:schemeClr val="tx1"/>
                </a:solidFill>
                <a:latin typeface="+mn-lt"/>
              </a:rPr>
              <a:t> and end </a:t>
            </a:r>
            <a:r>
              <a:rPr lang="de-DE" sz="1400" dirty="0" err="1">
                <a:solidFill>
                  <a:schemeClr val="tx1"/>
                </a:solidFill>
                <a:latin typeface="+mn-lt"/>
              </a:rPr>
              <a:t>of</a:t>
            </a:r>
            <a:r>
              <a:rPr lang="de-DE" sz="1400" dirty="0">
                <a:solidFill>
                  <a:schemeClr val="tx1"/>
                </a:solidFill>
                <a:latin typeface="+mn-lt"/>
              </a:rPr>
              <a:t> </a:t>
            </a:r>
            <a:r>
              <a:rPr lang="de-DE" sz="1400" dirty="0" err="1">
                <a:solidFill>
                  <a:schemeClr val="tx1"/>
                </a:solidFill>
                <a:latin typeface="+mn-lt"/>
              </a:rPr>
              <a:t>the</a:t>
            </a:r>
            <a:r>
              <a:rPr lang="de-DE" sz="1400" dirty="0">
                <a:solidFill>
                  <a:schemeClr val="tx1"/>
                </a:solidFill>
                <a:latin typeface="+mn-lt"/>
              </a:rPr>
              <a:t> </a:t>
            </a:r>
            <a:r>
              <a:rPr lang="de-DE" sz="1400" dirty="0" err="1">
                <a:solidFill>
                  <a:schemeClr val="tx1"/>
                </a:solidFill>
                <a:latin typeface="+mn-lt"/>
              </a:rPr>
              <a:t>measure</a:t>
            </a:r>
            <a:endParaRPr lang="de-DE" sz="1400" dirty="0">
              <a:solidFill>
                <a:schemeClr val="tx1"/>
              </a:solidFill>
              <a:latin typeface="+mn-lt"/>
            </a:endParaRPr>
          </a:p>
          <a:p>
            <a:pPr marL="285750" indent="-285750">
              <a:spcAft>
                <a:spcPts val="600"/>
              </a:spcAft>
              <a:buFont typeface="Arial" panose="020B0604020202020204" pitchFamily="34" charset="0"/>
              <a:buChar char="•"/>
            </a:pPr>
            <a:r>
              <a:rPr lang="de-DE" sz="1400" dirty="0">
                <a:solidFill>
                  <a:schemeClr val="tx1"/>
                </a:solidFill>
                <a:latin typeface="+mn-lt"/>
              </a:rPr>
              <a:t>type </a:t>
            </a:r>
            <a:r>
              <a:rPr lang="de-DE" sz="1400" dirty="0" err="1">
                <a:solidFill>
                  <a:schemeClr val="tx1"/>
                </a:solidFill>
                <a:latin typeface="+mn-lt"/>
              </a:rPr>
              <a:t>of</a:t>
            </a:r>
            <a:r>
              <a:rPr lang="de-DE" sz="1400" dirty="0">
                <a:solidFill>
                  <a:schemeClr val="tx1"/>
                </a:solidFill>
                <a:latin typeface="+mn-lt"/>
              </a:rPr>
              <a:t> </a:t>
            </a:r>
            <a:r>
              <a:rPr lang="de-DE" sz="1400" dirty="0" err="1">
                <a:solidFill>
                  <a:schemeClr val="tx1"/>
                </a:solidFill>
                <a:latin typeface="+mn-lt"/>
              </a:rPr>
              <a:t>measure</a:t>
            </a:r>
            <a:r>
              <a:rPr lang="de-DE" sz="1400" dirty="0">
                <a:solidFill>
                  <a:schemeClr val="tx1"/>
                </a:solidFill>
                <a:latin typeface="+mn-lt"/>
              </a:rPr>
              <a:t>, </a:t>
            </a:r>
            <a:r>
              <a:rPr lang="de-DE" sz="1400" dirty="0" err="1">
                <a:solidFill>
                  <a:schemeClr val="tx1"/>
                </a:solidFill>
                <a:latin typeface="+mn-lt"/>
              </a:rPr>
              <a:t>adressed</a:t>
            </a:r>
            <a:r>
              <a:rPr lang="de-DE" sz="1400" dirty="0">
                <a:solidFill>
                  <a:schemeClr val="tx1"/>
                </a:solidFill>
                <a:latin typeface="+mn-lt"/>
              </a:rPr>
              <a:t> </a:t>
            </a:r>
            <a:r>
              <a:rPr lang="de-DE" sz="1400" dirty="0" err="1">
                <a:solidFill>
                  <a:schemeClr val="tx1"/>
                </a:solidFill>
                <a:latin typeface="+mn-lt"/>
              </a:rPr>
              <a:t>sector</a:t>
            </a:r>
            <a:r>
              <a:rPr lang="de-DE" sz="1400" dirty="0">
                <a:solidFill>
                  <a:schemeClr val="tx1"/>
                </a:solidFill>
                <a:latin typeface="+mn-lt"/>
              </a:rPr>
              <a:t> and </a:t>
            </a:r>
            <a:r>
              <a:rPr lang="de-DE" sz="1400" dirty="0" err="1">
                <a:solidFill>
                  <a:schemeClr val="tx1"/>
                </a:solidFill>
                <a:latin typeface="+mn-lt"/>
              </a:rPr>
              <a:t>energy</a:t>
            </a:r>
            <a:r>
              <a:rPr lang="de-DE" sz="1400" dirty="0">
                <a:solidFill>
                  <a:schemeClr val="tx1"/>
                </a:solidFill>
                <a:latin typeface="+mn-lt"/>
              </a:rPr>
              <a:t> </a:t>
            </a:r>
            <a:r>
              <a:rPr lang="de-DE" sz="1400" dirty="0" err="1">
                <a:solidFill>
                  <a:schemeClr val="tx1"/>
                </a:solidFill>
                <a:latin typeface="+mn-lt"/>
              </a:rPr>
              <a:t>carrier</a:t>
            </a:r>
            <a:endParaRPr lang="de-DE" sz="1400" dirty="0">
              <a:solidFill>
                <a:schemeClr val="tx1"/>
              </a:solidFill>
              <a:latin typeface="+mn-lt"/>
            </a:endParaRPr>
          </a:p>
          <a:p>
            <a:pPr marL="285750" indent="-285750">
              <a:spcAft>
                <a:spcPts val="600"/>
              </a:spcAft>
              <a:buFont typeface="Arial" panose="020B0604020202020204" pitchFamily="34" charset="0"/>
              <a:buChar char="•"/>
            </a:pPr>
            <a:r>
              <a:rPr lang="de-DE" sz="1400" dirty="0">
                <a:solidFill>
                  <a:schemeClr val="tx1"/>
                </a:solidFill>
                <a:latin typeface="+mn-lt"/>
              </a:rPr>
              <a:t>legal </a:t>
            </a:r>
            <a:r>
              <a:rPr lang="de-DE" sz="1400" dirty="0" err="1">
                <a:solidFill>
                  <a:schemeClr val="tx1"/>
                </a:solidFill>
                <a:latin typeface="+mn-lt"/>
              </a:rPr>
              <a:t>basis</a:t>
            </a:r>
            <a:endParaRPr lang="de-DE" sz="1400" dirty="0">
              <a:solidFill>
                <a:schemeClr val="tx1"/>
              </a:solidFill>
              <a:latin typeface="+mn-lt"/>
            </a:endParaRPr>
          </a:p>
          <a:p>
            <a:pPr marL="285750" indent="-285750">
              <a:spcAft>
                <a:spcPts val="600"/>
              </a:spcAft>
              <a:buFont typeface="Arial" panose="020B0604020202020204" pitchFamily="34" charset="0"/>
              <a:buChar char="•"/>
            </a:pPr>
            <a:r>
              <a:rPr lang="de-DE" sz="1400" dirty="0" err="1">
                <a:solidFill>
                  <a:schemeClr val="tx1"/>
                </a:solidFill>
                <a:latin typeface="+mn-lt"/>
              </a:rPr>
              <a:t>reporting</a:t>
            </a:r>
            <a:r>
              <a:rPr lang="de-DE" sz="1400" dirty="0">
                <a:solidFill>
                  <a:schemeClr val="tx1"/>
                </a:solidFill>
                <a:latin typeface="+mn-lt"/>
              </a:rPr>
              <a:t> </a:t>
            </a:r>
            <a:r>
              <a:rPr lang="de-DE" sz="1400" dirty="0" err="1">
                <a:solidFill>
                  <a:schemeClr val="tx1"/>
                </a:solidFill>
                <a:latin typeface="+mn-lt"/>
              </a:rPr>
              <a:t>obligations</a:t>
            </a:r>
            <a:endParaRPr lang="de-DE" sz="1400" dirty="0">
              <a:solidFill>
                <a:schemeClr val="tx1"/>
              </a:solidFill>
              <a:latin typeface="+mn-lt"/>
            </a:endParaRPr>
          </a:p>
          <a:p>
            <a:pPr marL="285750" indent="-285750">
              <a:spcAft>
                <a:spcPts val="600"/>
              </a:spcAft>
              <a:buFont typeface="Arial" panose="020B0604020202020204" pitchFamily="34" charset="0"/>
              <a:buChar char="•"/>
            </a:pPr>
            <a:r>
              <a:rPr lang="de-DE" sz="1400" dirty="0">
                <a:solidFill>
                  <a:schemeClr val="tx1"/>
                </a:solidFill>
                <a:latin typeface="+mn-lt"/>
              </a:rPr>
              <a:t>source </a:t>
            </a:r>
            <a:r>
              <a:rPr lang="de-DE" sz="1400" dirty="0" err="1">
                <a:solidFill>
                  <a:schemeClr val="tx1"/>
                </a:solidFill>
                <a:latin typeface="+mn-lt"/>
              </a:rPr>
              <a:t>of</a:t>
            </a:r>
            <a:r>
              <a:rPr lang="de-DE" sz="1400" dirty="0">
                <a:solidFill>
                  <a:schemeClr val="tx1"/>
                </a:solidFill>
                <a:latin typeface="+mn-lt"/>
              </a:rPr>
              <a:t> </a:t>
            </a:r>
            <a:r>
              <a:rPr lang="de-DE" sz="1400" dirty="0" err="1">
                <a:solidFill>
                  <a:schemeClr val="tx1"/>
                </a:solidFill>
                <a:latin typeface="+mn-lt"/>
              </a:rPr>
              <a:t>financing</a:t>
            </a:r>
            <a:endParaRPr lang="de-DE" sz="1400" dirty="0">
              <a:solidFill>
                <a:schemeClr val="tx1"/>
              </a:solidFill>
              <a:latin typeface="+mn-lt"/>
            </a:endParaRPr>
          </a:p>
        </p:txBody>
      </p:sp>
      <p:sp>
        <p:nvSpPr>
          <p:cNvPr id="5" name="Textplatzhalter 4">
            <a:extLst>
              <a:ext uri="{FF2B5EF4-FFF2-40B4-BE49-F238E27FC236}">
                <a16:creationId xmlns:a16="http://schemas.microsoft.com/office/drawing/2014/main" id="{9AE2A98B-2D30-FEDA-DA11-982E0F11D220}"/>
              </a:ext>
            </a:extLst>
          </p:cNvPr>
          <p:cNvSpPr>
            <a:spLocks noGrp="1"/>
          </p:cNvSpPr>
          <p:nvPr>
            <p:ph type="body" sz="quarter" idx="15"/>
          </p:nvPr>
        </p:nvSpPr>
        <p:spPr>
          <a:xfrm>
            <a:off x="3395663" y="1703388"/>
            <a:ext cx="2520950" cy="3872022"/>
          </a:xfrm>
        </p:spPr>
        <p:txBody>
          <a:bodyPr/>
          <a:lstStyle/>
          <a:p>
            <a:r>
              <a:rPr lang="de-DE" dirty="0"/>
              <a:t>Energy </a:t>
            </a:r>
            <a:r>
              <a:rPr lang="de-DE" dirty="0" err="1"/>
              <a:t>savings</a:t>
            </a:r>
            <a:r>
              <a:rPr lang="de-DE" dirty="0"/>
              <a:t> </a:t>
            </a:r>
            <a:r>
              <a:rPr lang="de-DE" dirty="0" err="1"/>
              <a:t>for</a:t>
            </a:r>
            <a:r>
              <a:rPr lang="de-DE" dirty="0"/>
              <a:t> </a:t>
            </a:r>
            <a:r>
              <a:rPr lang="de-DE" dirty="0" err="1"/>
              <a:t>the</a:t>
            </a:r>
            <a:r>
              <a:rPr lang="de-DE" dirty="0"/>
              <a:t> </a:t>
            </a:r>
            <a:r>
              <a:rPr lang="de-DE" dirty="0" err="1"/>
              <a:t>year</a:t>
            </a:r>
            <a:r>
              <a:rPr lang="de-DE" dirty="0"/>
              <a:t> X (</a:t>
            </a:r>
            <a:r>
              <a:rPr lang="de-DE" dirty="0" err="1"/>
              <a:t>gross</a:t>
            </a:r>
            <a:r>
              <a:rPr lang="de-DE" dirty="0"/>
              <a:t> </a:t>
            </a:r>
            <a:r>
              <a:rPr lang="de-DE" dirty="0" err="1"/>
              <a:t>savings</a:t>
            </a:r>
            <a:r>
              <a:rPr lang="de-DE" dirty="0"/>
              <a:t>)</a:t>
            </a:r>
          </a:p>
          <a:p>
            <a:pPr marL="285750" indent="-285750">
              <a:spcAft>
                <a:spcPts val="600"/>
              </a:spcAft>
              <a:buFont typeface="Arial" panose="020B0604020202020204" pitchFamily="34" charset="0"/>
              <a:buChar char="•"/>
            </a:pPr>
            <a:r>
              <a:rPr lang="de-DE" sz="1400" dirty="0" err="1">
                <a:solidFill>
                  <a:schemeClr val="tx1"/>
                </a:solidFill>
                <a:latin typeface="+mn-lt"/>
              </a:rPr>
              <a:t>savings</a:t>
            </a:r>
            <a:r>
              <a:rPr lang="de-DE" sz="1400" dirty="0">
                <a:solidFill>
                  <a:schemeClr val="tx1"/>
                </a:solidFill>
                <a:latin typeface="+mn-lt"/>
              </a:rPr>
              <a:t> </a:t>
            </a:r>
            <a:r>
              <a:rPr lang="de-DE" sz="1400" dirty="0" err="1">
                <a:solidFill>
                  <a:schemeClr val="tx1"/>
                </a:solidFill>
                <a:latin typeface="+mn-lt"/>
              </a:rPr>
              <a:t>by</a:t>
            </a:r>
            <a:r>
              <a:rPr lang="de-DE" sz="1400" dirty="0">
                <a:solidFill>
                  <a:schemeClr val="tx1"/>
                </a:solidFill>
                <a:latin typeface="+mn-lt"/>
              </a:rPr>
              <a:t> </a:t>
            </a:r>
            <a:r>
              <a:rPr lang="de-DE" sz="1400" dirty="0" err="1">
                <a:solidFill>
                  <a:schemeClr val="tx1"/>
                </a:solidFill>
                <a:latin typeface="+mn-lt"/>
              </a:rPr>
              <a:t>energy</a:t>
            </a:r>
            <a:r>
              <a:rPr lang="de-DE" sz="1400" dirty="0">
                <a:solidFill>
                  <a:schemeClr val="tx1"/>
                </a:solidFill>
                <a:latin typeface="+mn-lt"/>
              </a:rPr>
              <a:t> </a:t>
            </a:r>
            <a:r>
              <a:rPr lang="de-DE" sz="1400" dirty="0" err="1">
                <a:solidFill>
                  <a:schemeClr val="tx1"/>
                </a:solidFill>
                <a:latin typeface="+mn-lt"/>
              </a:rPr>
              <a:t>carrier</a:t>
            </a:r>
            <a:endParaRPr lang="de-DE" sz="1400" dirty="0">
              <a:solidFill>
                <a:schemeClr val="tx1"/>
              </a:solidFill>
              <a:latin typeface="+mn-lt"/>
            </a:endParaRPr>
          </a:p>
          <a:p>
            <a:pPr marL="285750" indent="-285750">
              <a:spcAft>
                <a:spcPts val="600"/>
              </a:spcAft>
              <a:buFont typeface="Arial" panose="020B0604020202020204" pitchFamily="34" charset="0"/>
              <a:buChar char="•"/>
            </a:pPr>
            <a:r>
              <a:rPr lang="de-DE" sz="1400" dirty="0" err="1">
                <a:solidFill>
                  <a:schemeClr val="tx1"/>
                </a:solidFill>
                <a:latin typeface="+mn-lt"/>
              </a:rPr>
              <a:t>financial</a:t>
            </a:r>
            <a:r>
              <a:rPr lang="de-DE" sz="1400" dirty="0">
                <a:solidFill>
                  <a:schemeClr val="tx1"/>
                </a:solidFill>
                <a:latin typeface="+mn-lt"/>
              </a:rPr>
              <a:t> </a:t>
            </a:r>
            <a:r>
              <a:rPr lang="de-DE" sz="1400" dirty="0" err="1">
                <a:solidFill>
                  <a:schemeClr val="tx1"/>
                </a:solidFill>
                <a:latin typeface="+mn-lt"/>
              </a:rPr>
              <a:t>indicators</a:t>
            </a:r>
            <a:endParaRPr lang="de-DE" sz="1400" dirty="0">
              <a:solidFill>
                <a:schemeClr val="tx1"/>
              </a:solidFill>
              <a:latin typeface="+mn-lt"/>
            </a:endParaRPr>
          </a:p>
          <a:p>
            <a:pPr marL="285750" indent="-285750">
              <a:spcAft>
                <a:spcPts val="600"/>
              </a:spcAft>
              <a:buFont typeface="Arial" panose="020B0604020202020204" pitchFamily="34" charset="0"/>
              <a:buChar char="•"/>
            </a:pPr>
            <a:r>
              <a:rPr lang="de-DE" sz="1400" dirty="0" err="1">
                <a:solidFill>
                  <a:schemeClr val="tx1"/>
                </a:solidFill>
                <a:latin typeface="+mn-lt"/>
              </a:rPr>
              <a:t>average</a:t>
            </a:r>
            <a:r>
              <a:rPr lang="de-DE" sz="1400" dirty="0">
                <a:solidFill>
                  <a:schemeClr val="tx1"/>
                </a:solidFill>
                <a:latin typeface="+mn-lt"/>
              </a:rPr>
              <a:t> </a:t>
            </a:r>
            <a:r>
              <a:rPr lang="de-DE" sz="1400" dirty="0" err="1">
                <a:solidFill>
                  <a:schemeClr val="tx1"/>
                </a:solidFill>
                <a:latin typeface="+mn-lt"/>
              </a:rPr>
              <a:t>lifetime</a:t>
            </a:r>
            <a:r>
              <a:rPr lang="de-DE" sz="1400" dirty="0">
                <a:solidFill>
                  <a:schemeClr val="tx1"/>
                </a:solidFill>
                <a:latin typeface="+mn-lt"/>
              </a:rPr>
              <a:t> </a:t>
            </a:r>
            <a:r>
              <a:rPr lang="de-DE" sz="1400" dirty="0" err="1">
                <a:solidFill>
                  <a:schemeClr val="tx1"/>
                </a:solidFill>
                <a:latin typeface="+mn-lt"/>
              </a:rPr>
              <a:t>of</a:t>
            </a:r>
            <a:r>
              <a:rPr lang="de-DE" sz="1400" dirty="0">
                <a:solidFill>
                  <a:schemeClr val="tx1"/>
                </a:solidFill>
                <a:latin typeface="+mn-lt"/>
              </a:rPr>
              <a:t> </a:t>
            </a:r>
            <a:r>
              <a:rPr lang="de-DE" sz="1400" dirty="0" err="1">
                <a:solidFill>
                  <a:schemeClr val="tx1"/>
                </a:solidFill>
                <a:latin typeface="+mn-lt"/>
              </a:rPr>
              <a:t>the</a:t>
            </a:r>
            <a:r>
              <a:rPr lang="de-DE" sz="1400" dirty="0">
                <a:solidFill>
                  <a:schemeClr val="tx1"/>
                </a:solidFill>
                <a:latin typeface="+mn-lt"/>
              </a:rPr>
              <a:t> </a:t>
            </a:r>
            <a:r>
              <a:rPr lang="de-DE" sz="1400" dirty="0" err="1">
                <a:solidFill>
                  <a:schemeClr val="tx1"/>
                </a:solidFill>
                <a:latin typeface="+mn-lt"/>
              </a:rPr>
              <a:t>improvement</a:t>
            </a:r>
            <a:r>
              <a:rPr lang="de-DE" sz="1400" dirty="0">
                <a:solidFill>
                  <a:schemeClr val="tx1"/>
                </a:solidFill>
                <a:latin typeface="+mn-lt"/>
              </a:rPr>
              <a:t> </a:t>
            </a:r>
            <a:r>
              <a:rPr lang="de-DE" sz="1400" dirty="0" err="1">
                <a:solidFill>
                  <a:schemeClr val="tx1"/>
                </a:solidFill>
                <a:latin typeface="+mn-lt"/>
              </a:rPr>
              <a:t>actions</a:t>
            </a:r>
            <a:endParaRPr lang="de-DE" sz="1400" dirty="0">
              <a:solidFill>
                <a:schemeClr val="tx1"/>
              </a:solidFill>
              <a:latin typeface="+mn-lt"/>
            </a:endParaRPr>
          </a:p>
          <a:p>
            <a:pPr marL="285750" indent="-285750">
              <a:spcAft>
                <a:spcPts val="600"/>
              </a:spcAft>
              <a:buFont typeface="Arial" panose="020B0604020202020204" pitchFamily="34" charset="0"/>
              <a:buChar char="•"/>
            </a:pPr>
            <a:r>
              <a:rPr lang="de-DE" sz="1400" dirty="0" err="1">
                <a:solidFill>
                  <a:schemeClr val="tx1"/>
                </a:solidFill>
                <a:latin typeface="+mn-lt"/>
              </a:rPr>
              <a:t>activity</a:t>
            </a:r>
            <a:r>
              <a:rPr lang="de-DE" sz="1400" dirty="0">
                <a:solidFill>
                  <a:schemeClr val="tx1"/>
                </a:solidFill>
                <a:latin typeface="+mn-lt"/>
              </a:rPr>
              <a:t> </a:t>
            </a:r>
            <a:r>
              <a:rPr lang="de-DE" sz="1400" dirty="0" err="1">
                <a:solidFill>
                  <a:schemeClr val="tx1"/>
                </a:solidFill>
                <a:latin typeface="+mn-lt"/>
              </a:rPr>
              <a:t>indicators</a:t>
            </a:r>
            <a:r>
              <a:rPr lang="de-DE" sz="1400" dirty="0">
                <a:solidFill>
                  <a:schemeClr val="tx1"/>
                </a:solidFill>
                <a:latin typeface="+mn-lt"/>
              </a:rPr>
              <a:t> (e.g. </a:t>
            </a:r>
            <a:r>
              <a:rPr lang="de-DE" sz="1400" dirty="0" err="1">
                <a:solidFill>
                  <a:schemeClr val="tx1"/>
                </a:solidFill>
                <a:latin typeface="+mn-lt"/>
              </a:rPr>
              <a:t>number</a:t>
            </a:r>
            <a:r>
              <a:rPr lang="de-DE" sz="1400" dirty="0">
                <a:solidFill>
                  <a:schemeClr val="tx1"/>
                </a:solidFill>
                <a:latin typeface="+mn-lt"/>
              </a:rPr>
              <a:t> </a:t>
            </a:r>
            <a:r>
              <a:rPr lang="de-DE" sz="1400" dirty="0" err="1">
                <a:solidFill>
                  <a:schemeClr val="tx1"/>
                </a:solidFill>
                <a:latin typeface="+mn-lt"/>
              </a:rPr>
              <a:t>of</a:t>
            </a:r>
            <a:r>
              <a:rPr lang="de-DE" sz="1400" dirty="0">
                <a:solidFill>
                  <a:schemeClr val="tx1"/>
                </a:solidFill>
                <a:latin typeface="+mn-lt"/>
              </a:rPr>
              <a:t> </a:t>
            </a:r>
            <a:r>
              <a:rPr lang="de-DE" sz="1400" dirty="0" err="1">
                <a:solidFill>
                  <a:schemeClr val="tx1"/>
                </a:solidFill>
                <a:latin typeface="+mn-lt"/>
              </a:rPr>
              <a:t>funding</a:t>
            </a:r>
            <a:r>
              <a:rPr lang="de-DE" sz="1400" dirty="0">
                <a:solidFill>
                  <a:schemeClr val="tx1"/>
                </a:solidFill>
                <a:latin typeface="+mn-lt"/>
              </a:rPr>
              <a:t> </a:t>
            </a:r>
            <a:r>
              <a:rPr lang="de-DE" sz="1400" dirty="0" err="1">
                <a:solidFill>
                  <a:schemeClr val="tx1"/>
                </a:solidFill>
                <a:latin typeface="+mn-lt"/>
              </a:rPr>
              <a:t>decisions</a:t>
            </a:r>
            <a:r>
              <a:rPr lang="de-DE" sz="1400" dirty="0">
                <a:solidFill>
                  <a:schemeClr val="tx1"/>
                </a:solidFill>
                <a:latin typeface="+mn-lt"/>
              </a:rPr>
              <a:t>)</a:t>
            </a:r>
          </a:p>
          <a:p>
            <a:pPr marL="285750" indent="-285750">
              <a:spcAft>
                <a:spcPts val="600"/>
              </a:spcAft>
              <a:buFont typeface="Arial" panose="020B0604020202020204" pitchFamily="34" charset="0"/>
              <a:buChar char="•"/>
            </a:pPr>
            <a:r>
              <a:rPr lang="de-DE" sz="1400" dirty="0">
                <a:solidFill>
                  <a:schemeClr val="tx1"/>
                </a:solidFill>
                <a:latin typeface="+mn-lt"/>
              </a:rPr>
              <a:t>type </a:t>
            </a:r>
            <a:r>
              <a:rPr lang="de-DE" sz="1400" dirty="0" err="1">
                <a:solidFill>
                  <a:schemeClr val="tx1"/>
                </a:solidFill>
                <a:latin typeface="+mn-lt"/>
              </a:rPr>
              <a:t>of</a:t>
            </a:r>
            <a:r>
              <a:rPr lang="de-DE" sz="1400" dirty="0">
                <a:solidFill>
                  <a:schemeClr val="tx1"/>
                </a:solidFill>
                <a:latin typeface="+mn-lt"/>
              </a:rPr>
              <a:t> </a:t>
            </a:r>
            <a:r>
              <a:rPr lang="de-DE" sz="1400" dirty="0" err="1">
                <a:solidFill>
                  <a:schemeClr val="tx1"/>
                </a:solidFill>
                <a:latin typeface="+mn-lt"/>
              </a:rPr>
              <a:t>saving</a:t>
            </a:r>
            <a:r>
              <a:rPr lang="de-DE" sz="1400" dirty="0">
                <a:solidFill>
                  <a:schemeClr val="tx1"/>
                </a:solidFill>
                <a:latin typeface="+mn-lt"/>
              </a:rPr>
              <a:t> </a:t>
            </a:r>
            <a:r>
              <a:rPr lang="de-DE" sz="1400" dirty="0" err="1">
                <a:solidFill>
                  <a:schemeClr val="tx1"/>
                </a:solidFill>
                <a:latin typeface="+mn-lt"/>
              </a:rPr>
              <a:t>calcution</a:t>
            </a:r>
            <a:r>
              <a:rPr lang="de-DE" sz="1400" dirty="0">
                <a:solidFill>
                  <a:schemeClr val="tx1"/>
                </a:solidFill>
                <a:latin typeface="+mn-lt"/>
              </a:rPr>
              <a:t> and </a:t>
            </a:r>
            <a:r>
              <a:rPr lang="de-DE" sz="1400" dirty="0" err="1">
                <a:solidFill>
                  <a:schemeClr val="tx1"/>
                </a:solidFill>
                <a:latin typeface="+mn-lt"/>
              </a:rPr>
              <a:t>detailed</a:t>
            </a:r>
            <a:r>
              <a:rPr lang="de-DE" sz="1400" dirty="0">
                <a:solidFill>
                  <a:schemeClr val="tx1"/>
                </a:solidFill>
                <a:latin typeface="+mn-lt"/>
              </a:rPr>
              <a:t> </a:t>
            </a:r>
            <a:r>
              <a:rPr lang="de-DE" sz="1400" dirty="0" err="1">
                <a:solidFill>
                  <a:schemeClr val="tx1"/>
                </a:solidFill>
                <a:latin typeface="+mn-lt"/>
              </a:rPr>
              <a:t>calculation</a:t>
            </a:r>
            <a:r>
              <a:rPr lang="de-DE" sz="1400" dirty="0">
                <a:solidFill>
                  <a:schemeClr val="tx1"/>
                </a:solidFill>
                <a:latin typeface="+mn-lt"/>
              </a:rPr>
              <a:t> </a:t>
            </a:r>
            <a:r>
              <a:rPr lang="de-DE" sz="1400" dirty="0" err="1">
                <a:solidFill>
                  <a:schemeClr val="tx1"/>
                </a:solidFill>
                <a:latin typeface="+mn-lt"/>
              </a:rPr>
              <a:t>methodology</a:t>
            </a:r>
            <a:endParaRPr lang="de-DE" sz="1400" dirty="0">
              <a:solidFill>
                <a:schemeClr val="tx1"/>
              </a:solidFill>
              <a:latin typeface="+mn-lt"/>
            </a:endParaRPr>
          </a:p>
          <a:p>
            <a:pPr marL="285750" indent="-285750">
              <a:spcAft>
                <a:spcPts val="600"/>
              </a:spcAft>
              <a:buFont typeface="Arial" panose="020B0604020202020204" pitchFamily="34" charset="0"/>
              <a:buChar char="•"/>
            </a:pPr>
            <a:r>
              <a:rPr lang="de-DE" sz="1400" dirty="0">
                <a:solidFill>
                  <a:schemeClr val="tx1"/>
                </a:solidFill>
                <a:latin typeface="+mn-lt"/>
              </a:rPr>
              <a:t>Info on </a:t>
            </a:r>
            <a:r>
              <a:rPr lang="de-DE" sz="1400" dirty="0" err="1">
                <a:solidFill>
                  <a:schemeClr val="tx1"/>
                </a:solidFill>
                <a:latin typeface="+mn-lt"/>
              </a:rPr>
              <a:t>latest</a:t>
            </a:r>
            <a:r>
              <a:rPr lang="de-DE" sz="1400" dirty="0">
                <a:solidFill>
                  <a:schemeClr val="tx1"/>
                </a:solidFill>
                <a:latin typeface="+mn-lt"/>
              </a:rPr>
              <a:t> </a:t>
            </a:r>
            <a:r>
              <a:rPr lang="de-DE" sz="1400" dirty="0" err="1">
                <a:solidFill>
                  <a:schemeClr val="tx1"/>
                </a:solidFill>
                <a:latin typeface="+mn-lt"/>
              </a:rPr>
              <a:t>evaluation</a:t>
            </a:r>
            <a:endParaRPr lang="de-DE" sz="1400" dirty="0">
              <a:solidFill>
                <a:schemeClr val="tx1"/>
              </a:solidFill>
              <a:latin typeface="+mn-lt"/>
            </a:endParaRPr>
          </a:p>
          <a:p>
            <a:pPr marL="285750" indent="-285750">
              <a:buFont typeface="Arial" panose="020B0604020202020204" pitchFamily="34" charset="0"/>
              <a:buChar char="•"/>
            </a:pPr>
            <a:endParaRPr lang="de-DE" dirty="0"/>
          </a:p>
        </p:txBody>
      </p:sp>
      <p:sp>
        <p:nvSpPr>
          <p:cNvPr id="6" name="Textplatzhalter 5">
            <a:extLst>
              <a:ext uri="{FF2B5EF4-FFF2-40B4-BE49-F238E27FC236}">
                <a16:creationId xmlns:a16="http://schemas.microsoft.com/office/drawing/2014/main" id="{B8A7F488-2C80-DF40-94F8-EE7100E3411D}"/>
              </a:ext>
            </a:extLst>
          </p:cNvPr>
          <p:cNvSpPr>
            <a:spLocks noGrp="1"/>
          </p:cNvSpPr>
          <p:nvPr>
            <p:ph type="body" sz="quarter" idx="16"/>
          </p:nvPr>
        </p:nvSpPr>
        <p:spPr>
          <a:xfrm>
            <a:off x="6275388" y="1703388"/>
            <a:ext cx="2520950" cy="3135602"/>
          </a:xfrm>
        </p:spPr>
        <p:txBody>
          <a:bodyPr/>
          <a:lstStyle/>
          <a:p>
            <a:r>
              <a:rPr lang="de-DE" dirty="0" err="1"/>
              <a:t>Correction</a:t>
            </a:r>
            <a:r>
              <a:rPr lang="de-DE" dirty="0"/>
              <a:t> </a:t>
            </a:r>
            <a:r>
              <a:rPr lang="de-DE" dirty="0" err="1"/>
              <a:t>factors</a:t>
            </a:r>
            <a:r>
              <a:rPr lang="de-DE" dirty="0"/>
              <a:t> (</a:t>
            </a:r>
            <a:r>
              <a:rPr lang="de-DE" dirty="0" err="1"/>
              <a:t>net</a:t>
            </a:r>
            <a:r>
              <a:rPr lang="de-DE" dirty="0"/>
              <a:t> </a:t>
            </a:r>
            <a:r>
              <a:rPr lang="de-DE" dirty="0" err="1"/>
              <a:t>savings</a:t>
            </a:r>
            <a:r>
              <a:rPr lang="de-DE" dirty="0"/>
              <a:t>)</a:t>
            </a:r>
          </a:p>
          <a:p>
            <a:pPr marL="285750" indent="-285750">
              <a:spcAft>
                <a:spcPts val="600"/>
              </a:spcAft>
              <a:buFont typeface="Arial" panose="020B0604020202020204" pitchFamily="34" charset="0"/>
              <a:buChar char="•"/>
            </a:pPr>
            <a:r>
              <a:rPr lang="de-DE" sz="1400" dirty="0">
                <a:solidFill>
                  <a:schemeClr val="tx1"/>
                </a:solidFill>
                <a:latin typeface="+mn-lt"/>
              </a:rPr>
              <a:t>„Internal“ </a:t>
            </a:r>
            <a:r>
              <a:rPr lang="de-DE" sz="1400" dirty="0" err="1">
                <a:solidFill>
                  <a:schemeClr val="tx1"/>
                </a:solidFill>
                <a:latin typeface="+mn-lt"/>
              </a:rPr>
              <a:t>correction</a:t>
            </a:r>
            <a:r>
              <a:rPr lang="de-DE" sz="1400" dirty="0">
                <a:solidFill>
                  <a:schemeClr val="tx1"/>
                </a:solidFill>
                <a:latin typeface="+mn-lt"/>
              </a:rPr>
              <a:t> </a:t>
            </a:r>
            <a:r>
              <a:rPr lang="de-DE" sz="1400" dirty="0" err="1">
                <a:solidFill>
                  <a:schemeClr val="tx1"/>
                </a:solidFill>
                <a:latin typeface="+mn-lt"/>
              </a:rPr>
              <a:t>factor</a:t>
            </a:r>
            <a:r>
              <a:rPr lang="de-DE" sz="1400" dirty="0">
                <a:solidFill>
                  <a:schemeClr val="tx1"/>
                </a:solidFill>
                <a:latin typeface="+mn-lt"/>
              </a:rPr>
              <a:t> </a:t>
            </a:r>
            <a:r>
              <a:rPr lang="de-DE" sz="1400" dirty="0" err="1">
                <a:solidFill>
                  <a:schemeClr val="tx1"/>
                </a:solidFill>
                <a:latin typeface="+mn-lt"/>
              </a:rPr>
              <a:t>based</a:t>
            </a:r>
            <a:r>
              <a:rPr lang="de-DE" sz="1400" dirty="0">
                <a:solidFill>
                  <a:schemeClr val="tx1"/>
                </a:solidFill>
                <a:latin typeface="+mn-lt"/>
              </a:rPr>
              <a:t> on: </a:t>
            </a:r>
          </a:p>
          <a:p>
            <a:pPr marL="285750" indent="-285750">
              <a:spcAft>
                <a:spcPts val="600"/>
              </a:spcAft>
              <a:buFont typeface="Arial" panose="020B0604020202020204" pitchFamily="34" charset="0"/>
              <a:buChar char="•"/>
            </a:pPr>
            <a:r>
              <a:rPr lang="de-DE" sz="1400" dirty="0">
                <a:solidFill>
                  <a:schemeClr val="tx1"/>
                </a:solidFill>
                <a:latin typeface="+mn-lt"/>
              </a:rPr>
              <a:t>e.g. </a:t>
            </a:r>
            <a:r>
              <a:rPr lang="de-DE" sz="1400" dirty="0" err="1">
                <a:solidFill>
                  <a:schemeClr val="tx1"/>
                </a:solidFill>
                <a:latin typeface="+mn-lt"/>
              </a:rPr>
              <a:t>spillover</a:t>
            </a:r>
            <a:r>
              <a:rPr lang="de-DE" sz="1400" dirty="0">
                <a:solidFill>
                  <a:schemeClr val="tx1"/>
                </a:solidFill>
                <a:latin typeface="+mn-lt"/>
              </a:rPr>
              <a:t> </a:t>
            </a:r>
            <a:r>
              <a:rPr lang="de-DE" sz="1400" dirty="0" err="1">
                <a:solidFill>
                  <a:schemeClr val="tx1"/>
                </a:solidFill>
                <a:latin typeface="+mn-lt"/>
              </a:rPr>
              <a:t>effects</a:t>
            </a:r>
            <a:r>
              <a:rPr lang="de-DE" sz="1400" dirty="0">
                <a:solidFill>
                  <a:schemeClr val="tx1"/>
                </a:solidFill>
                <a:latin typeface="+mn-lt"/>
              </a:rPr>
              <a:t>,  </a:t>
            </a:r>
            <a:r>
              <a:rPr lang="de-DE" sz="1400" dirty="0" err="1">
                <a:solidFill>
                  <a:schemeClr val="tx1"/>
                </a:solidFill>
                <a:latin typeface="+mn-lt"/>
              </a:rPr>
              <a:t>free</a:t>
            </a:r>
            <a:r>
              <a:rPr lang="de-DE" sz="1400" dirty="0">
                <a:solidFill>
                  <a:schemeClr val="tx1"/>
                </a:solidFill>
                <a:latin typeface="+mn-lt"/>
              </a:rPr>
              <a:t>-rider </a:t>
            </a:r>
            <a:r>
              <a:rPr lang="de-DE" sz="1400" dirty="0" err="1">
                <a:solidFill>
                  <a:schemeClr val="tx1"/>
                </a:solidFill>
                <a:latin typeface="+mn-lt"/>
              </a:rPr>
              <a:t>effects</a:t>
            </a:r>
            <a:r>
              <a:rPr lang="de-DE" sz="1400" dirty="0">
                <a:solidFill>
                  <a:schemeClr val="tx1"/>
                </a:solidFill>
                <a:latin typeface="+mn-lt"/>
              </a:rPr>
              <a:t>, </a:t>
            </a:r>
            <a:r>
              <a:rPr lang="de-DE" sz="1400" dirty="0" err="1">
                <a:solidFill>
                  <a:schemeClr val="tx1"/>
                </a:solidFill>
                <a:latin typeface="+mn-lt"/>
              </a:rPr>
              <a:t>rebound</a:t>
            </a:r>
            <a:r>
              <a:rPr lang="de-DE" sz="1400" dirty="0">
                <a:solidFill>
                  <a:schemeClr val="tx1"/>
                </a:solidFill>
                <a:latin typeface="+mn-lt"/>
              </a:rPr>
              <a:t> </a:t>
            </a:r>
            <a:r>
              <a:rPr lang="de-DE" sz="1400" dirty="0" err="1">
                <a:solidFill>
                  <a:schemeClr val="tx1"/>
                </a:solidFill>
                <a:latin typeface="+mn-lt"/>
              </a:rPr>
              <a:t>effects</a:t>
            </a:r>
            <a:endParaRPr lang="de-DE" sz="1400" dirty="0">
              <a:solidFill>
                <a:schemeClr val="tx1"/>
              </a:solidFill>
              <a:latin typeface="+mn-lt"/>
            </a:endParaRPr>
          </a:p>
          <a:p>
            <a:pPr marL="285750" indent="-285750">
              <a:spcAft>
                <a:spcPts val="600"/>
              </a:spcAft>
              <a:buFont typeface="Arial" panose="020B0604020202020204" pitchFamily="34" charset="0"/>
              <a:buChar char="•"/>
            </a:pPr>
            <a:r>
              <a:rPr lang="de-DE" sz="1400" dirty="0" err="1">
                <a:solidFill>
                  <a:schemeClr val="tx1"/>
                </a:solidFill>
                <a:latin typeface="+mn-lt"/>
              </a:rPr>
              <a:t>Correction</a:t>
            </a:r>
            <a:r>
              <a:rPr lang="de-DE" sz="1400" dirty="0">
                <a:solidFill>
                  <a:schemeClr val="tx1"/>
                </a:solidFill>
                <a:latin typeface="+mn-lt"/>
              </a:rPr>
              <a:t> </a:t>
            </a:r>
            <a:r>
              <a:rPr lang="de-DE" sz="1400" dirty="0" err="1">
                <a:solidFill>
                  <a:schemeClr val="tx1"/>
                </a:solidFill>
                <a:latin typeface="+mn-lt"/>
              </a:rPr>
              <a:t>factor</a:t>
            </a:r>
            <a:r>
              <a:rPr lang="de-DE" sz="1400" dirty="0">
                <a:solidFill>
                  <a:schemeClr val="tx1"/>
                </a:solidFill>
                <a:latin typeface="+mn-lt"/>
              </a:rPr>
              <a:t> </a:t>
            </a:r>
            <a:r>
              <a:rPr lang="de-DE" sz="1400" dirty="0" err="1">
                <a:solidFill>
                  <a:schemeClr val="tx1"/>
                </a:solidFill>
                <a:latin typeface="+mn-lt"/>
              </a:rPr>
              <a:t>for</a:t>
            </a:r>
            <a:r>
              <a:rPr lang="de-DE" sz="1400" dirty="0">
                <a:solidFill>
                  <a:schemeClr val="tx1"/>
                </a:solidFill>
                <a:latin typeface="+mn-lt"/>
              </a:rPr>
              <a:t> </a:t>
            </a:r>
            <a:r>
              <a:rPr lang="de-DE" sz="1400" dirty="0" err="1">
                <a:solidFill>
                  <a:schemeClr val="tx1"/>
                </a:solidFill>
                <a:latin typeface="+mn-lt"/>
              </a:rPr>
              <a:t>determining</a:t>
            </a:r>
            <a:r>
              <a:rPr lang="de-DE" sz="1400" dirty="0">
                <a:solidFill>
                  <a:schemeClr val="tx1"/>
                </a:solidFill>
                <a:latin typeface="+mn-lt"/>
              </a:rPr>
              <a:t> </a:t>
            </a:r>
            <a:r>
              <a:rPr lang="de-DE" sz="1400" dirty="0" err="1">
                <a:solidFill>
                  <a:schemeClr val="tx1"/>
                </a:solidFill>
                <a:latin typeface="+mn-lt"/>
              </a:rPr>
              <a:t>cross-measure</a:t>
            </a:r>
            <a:r>
              <a:rPr lang="de-DE" sz="1400" dirty="0">
                <a:solidFill>
                  <a:schemeClr val="tx1"/>
                </a:solidFill>
                <a:latin typeface="+mn-lt"/>
              </a:rPr>
              <a:t> </a:t>
            </a:r>
            <a:r>
              <a:rPr lang="de-DE" sz="1400" dirty="0" err="1">
                <a:solidFill>
                  <a:schemeClr val="tx1"/>
                </a:solidFill>
                <a:latin typeface="+mn-lt"/>
              </a:rPr>
              <a:t>correction</a:t>
            </a:r>
            <a:r>
              <a:rPr lang="de-DE" sz="1400" dirty="0">
                <a:solidFill>
                  <a:schemeClr val="tx1"/>
                </a:solidFill>
                <a:latin typeface="+mn-lt"/>
              </a:rPr>
              <a:t> (</a:t>
            </a:r>
            <a:r>
              <a:rPr lang="de-DE" sz="1400" dirty="0" err="1">
                <a:solidFill>
                  <a:schemeClr val="tx1"/>
                </a:solidFill>
                <a:latin typeface="+mn-lt"/>
              </a:rPr>
              <a:t>interaction</a:t>
            </a:r>
            <a:r>
              <a:rPr lang="de-DE" sz="1400" dirty="0">
                <a:solidFill>
                  <a:schemeClr val="tx1"/>
                </a:solidFill>
                <a:latin typeface="+mn-lt"/>
              </a:rPr>
              <a:t> </a:t>
            </a:r>
            <a:r>
              <a:rPr lang="de-DE" sz="1400" dirty="0" err="1">
                <a:solidFill>
                  <a:schemeClr val="tx1"/>
                </a:solidFill>
                <a:latin typeface="+mn-lt"/>
              </a:rPr>
              <a:t>effects</a:t>
            </a:r>
            <a:r>
              <a:rPr lang="de-DE" sz="1400" dirty="0">
                <a:solidFill>
                  <a:schemeClr val="tx1"/>
                </a:solidFill>
                <a:latin typeface="+mn-lt"/>
              </a:rPr>
              <a:t>/</a:t>
            </a:r>
            <a:r>
              <a:rPr lang="de-DE" sz="1400" dirty="0" err="1">
                <a:solidFill>
                  <a:schemeClr val="tx1"/>
                </a:solidFill>
                <a:latin typeface="+mn-lt"/>
              </a:rPr>
              <a:t>interdependencies</a:t>
            </a:r>
            <a:r>
              <a:rPr lang="de-DE" sz="1400" dirty="0">
                <a:solidFill>
                  <a:schemeClr val="tx1"/>
                </a:solidFill>
                <a:latin typeface="+mn-lt"/>
              </a:rPr>
              <a:t>)</a:t>
            </a:r>
          </a:p>
          <a:p>
            <a:pPr marL="285750" indent="-285750">
              <a:spcAft>
                <a:spcPts val="600"/>
              </a:spcAft>
              <a:buFont typeface="Arial" panose="020B0604020202020204" pitchFamily="34" charset="0"/>
              <a:buChar char="•"/>
            </a:pPr>
            <a:endParaRPr lang="de-DE" sz="1400" dirty="0">
              <a:solidFill>
                <a:schemeClr val="tx1"/>
              </a:solidFill>
              <a:latin typeface="+mn-lt"/>
            </a:endParaRPr>
          </a:p>
        </p:txBody>
      </p:sp>
      <p:sp>
        <p:nvSpPr>
          <p:cNvPr id="7" name="Textplatzhalter 6">
            <a:extLst>
              <a:ext uri="{FF2B5EF4-FFF2-40B4-BE49-F238E27FC236}">
                <a16:creationId xmlns:a16="http://schemas.microsoft.com/office/drawing/2014/main" id="{B589AF6B-481F-0498-A5C5-8146817E162A}"/>
              </a:ext>
            </a:extLst>
          </p:cNvPr>
          <p:cNvSpPr>
            <a:spLocks noGrp="1"/>
          </p:cNvSpPr>
          <p:nvPr>
            <p:ph type="body" sz="quarter" idx="17"/>
          </p:nvPr>
        </p:nvSpPr>
        <p:spPr>
          <a:xfrm>
            <a:off x="9191625" y="1703388"/>
            <a:ext cx="2520950" cy="1288943"/>
          </a:xfrm>
        </p:spPr>
        <p:txBody>
          <a:bodyPr/>
          <a:lstStyle/>
          <a:p>
            <a:r>
              <a:rPr lang="de-DE" dirty="0"/>
              <a:t>Further </a:t>
            </a:r>
            <a:r>
              <a:rPr lang="de-DE" dirty="0" err="1"/>
              <a:t>information</a:t>
            </a:r>
            <a:endParaRPr lang="de-DE" dirty="0"/>
          </a:p>
          <a:p>
            <a:pPr marL="285750" indent="-285750">
              <a:spcAft>
                <a:spcPts val="600"/>
              </a:spcAft>
              <a:buFont typeface="Arial" panose="020B0604020202020204" pitchFamily="34" charset="0"/>
              <a:buChar char="•"/>
            </a:pPr>
            <a:r>
              <a:rPr lang="de-DE" sz="1400" dirty="0" err="1">
                <a:solidFill>
                  <a:schemeClr val="tx1"/>
                </a:solidFill>
                <a:latin typeface="+mn-lt"/>
              </a:rPr>
              <a:t>measure</a:t>
            </a:r>
            <a:r>
              <a:rPr lang="de-DE" sz="1400" dirty="0">
                <a:solidFill>
                  <a:schemeClr val="tx1"/>
                </a:solidFill>
                <a:latin typeface="+mn-lt"/>
              </a:rPr>
              <a:t> </a:t>
            </a:r>
            <a:r>
              <a:rPr lang="de-DE" sz="1400" dirty="0" err="1">
                <a:solidFill>
                  <a:schemeClr val="tx1"/>
                </a:solidFill>
                <a:latin typeface="+mn-lt"/>
              </a:rPr>
              <a:t>adressing</a:t>
            </a:r>
            <a:r>
              <a:rPr lang="de-DE" sz="1400" dirty="0">
                <a:solidFill>
                  <a:schemeClr val="tx1"/>
                </a:solidFill>
                <a:latin typeface="+mn-lt"/>
              </a:rPr>
              <a:t> </a:t>
            </a:r>
            <a:r>
              <a:rPr lang="de-DE" sz="1400" dirty="0" err="1">
                <a:solidFill>
                  <a:schemeClr val="tx1"/>
                </a:solidFill>
                <a:latin typeface="+mn-lt"/>
              </a:rPr>
              <a:t>energy</a:t>
            </a:r>
            <a:r>
              <a:rPr lang="de-DE" sz="1400" dirty="0">
                <a:solidFill>
                  <a:schemeClr val="tx1"/>
                </a:solidFill>
                <a:latin typeface="+mn-lt"/>
              </a:rPr>
              <a:t> </a:t>
            </a:r>
            <a:r>
              <a:rPr lang="de-DE" sz="1400" dirty="0" err="1">
                <a:solidFill>
                  <a:schemeClr val="tx1"/>
                </a:solidFill>
                <a:latin typeface="+mn-lt"/>
              </a:rPr>
              <a:t>poverty</a:t>
            </a:r>
            <a:r>
              <a:rPr lang="de-DE" sz="1400" dirty="0">
                <a:solidFill>
                  <a:schemeClr val="tx1"/>
                </a:solidFill>
                <a:latin typeface="+mn-lt"/>
              </a:rPr>
              <a:t>?</a:t>
            </a:r>
          </a:p>
          <a:p>
            <a:pPr marL="285750" indent="-285750">
              <a:spcAft>
                <a:spcPts val="600"/>
              </a:spcAft>
              <a:buFont typeface="Arial" panose="020B0604020202020204" pitchFamily="34" charset="0"/>
              <a:buChar char="•"/>
            </a:pPr>
            <a:r>
              <a:rPr lang="de-DE" sz="1400" dirty="0">
                <a:solidFill>
                  <a:schemeClr val="tx1"/>
                </a:solidFill>
                <a:latin typeface="+mn-lt"/>
              </a:rPr>
              <a:t>distributional </a:t>
            </a:r>
            <a:r>
              <a:rPr lang="de-DE" sz="1400" dirty="0" err="1">
                <a:solidFill>
                  <a:schemeClr val="tx1"/>
                </a:solidFill>
                <a:latin typeface="+mn-lt"/>
              </a:rPr>
              <a:t>effects</a:t>
            </a:r>
            <a:endParaRPr lang="de-DE" sz="1400" dirty="0">
              <a:solidFill>
                <a:schemeClr val="tx1"/>
              </a:solidFill>
              <a:latin typeface="+mn-lt"/>
            </a:endParaRPr>
          </a:p>
        </p:txBody>
      </p:sp>
      <p:sp>
        <p:nvSpPr>
          <p:cNvPr id="8" name="Datumsplatzhalter 7">
            <a:extLst>
              <a:ext uri="{FF2B5EF4-FFF2-40B4-BE49-F238E27FC236}">
                <a16:creationId xmlns:a16="http://schemas.microsoft.com/office/drawing/2014/main" id="{64551B47-6ECA-7673-C68A-5C8DA61F3209}"/>
              </a:ext>
            </a:extLst>
          </p:cNvPr>
          <p:cNvSpPr>
            <a:spLocks noGrp="1"/>
          </p:cNvSpPr>
          <p:nvPr>
            <p:ph type="dt" sz="half" idx="18"/>
          </p:nvPr>
        </p:nvSpPr>
        <p:spPr/>
        <p:txBody>
          <a:bodyPr/>
          <a:lstStyle/>
          <a:p>
            <a:fld id="{0E878C98-6804-4E74-85B1-6C6481F1CF28}" type="datetime1">
              <a:rPr lang="de-DE" noProof="0" smtClean="0"/>
              <a:t>03.11.2025</a:t>
            </a:fld>
            <a:endParaRPr lang="de-DE" noProof="0" dirty="0"/>
          </a:p>
        </p:txBody>
      </p:sp>
      <p:sp>
        <p:nvSpPr>
          <p:cNvPr id="9" name="Fußzeilenplatzhalter 8">
            <a:extLst>
              <a:ext uri="{FF2B5EF4-FFF2-40B4-BE49-F238E27FC236}">
                <a16:creationId xmlns:a16="http://schemas.microsoft.com/office/drawing/2014/main" id="{2D7521B6-D263-504C-66FA-1CEA24202E40}"/>
              </a:ext>
            </a:extLst>
          </p:cNvPr>
          <p:cNvSpPr>
            <a:spLocks noGrp="1"/>
          </p:cNvSpPr>
          <p:nvPr>
            <p:ph type="ftr" sz="quarter" idx="19"/>
          </p:nvPr>
        </p:nvSpPr>
        <p:spPr/>
        <p:txBody>
          <a:bodyPr/>
          <a:lstStyle/>
          <a:p>
            <a:r>
              <a:rPr lang="de-DE" noProof="0"/>
              <a:t>© Fraunhofer ISI</a:t>
            </a:r>
            <a:endParaRPr lang="de-DE" noProof="0" dirty="0"/>
          </a:p>
        </p:txBody>
      </p:sp>
      <p:sp>
        <p:nvSpPr>
          <p:cNvPr id="10" name="Foliennummernplatzhalter 9">
            <a:extLst>
              <a:ext uri="{FF2B5EF4-FFF2-40B4-BE49-F238E27FC236}">
                <a16:creationId xmlns:a16="http://schemas.microsoft.com/office/drawing/2014/main" id="{A1B16D8E-3AE9-824C-C459-D954894AEA73}"/>
              </a:ext>
            </a:extLst>
          </p:cNvPr>
          <p:cNvSpPr>
            <a:spLocks noGrp="1"/>
          </p:cNvSpPr>
          <p:nvPr>
            <p:ph type="sldNum" sz="quarter" idx="20"/>
          </p:nvPr>
        </p:nvSpPr>
        <p:spPr/>
        <p:txBody>
          <a:bodyPr/>
          <a:lstStyle/>
          <a:p>
            <a:fld id="{3D81EE41-304C-41C3-8185-350F2275D756}" type="slidenum">
              <a:rPr lang="de-DE" smtClean="0"/>
              <a:pPr/>
              <a:t>14</a:t>
            </a:fld>
            <a:endParaRPr lang="de-DE"/>
          </a:p>
        </p:txBody>
      </p:sp>
      <p:sp>
        <p:nvSpPr>
          <p:cNvPr id="11" name="Rechteck 10">
            <a:extLst>
              <a:ext uri="{FF2B5EF4-FFF2-40B4-BE49-F238E27FC236}">
                <a16:creationId xmlns:a16="http://schemas.microsoft.com/office/drawing/2014/main" id="{37040450-4636-0E24-07AE-5FCC6F758D74}"/>
              </a:ext>
            </a:extLst>
          </p:cNvPr>
          <p:cNvSpPr/>
          <p:nvPr/>
        </p:nvSpPr>
        <p:spPr bwMode="gray">
          <a:xfrm rot="20700000">
            <a:off x="6458711" y="4910919"/>
            <a:ext cx="2465407" cy="864440"/>
          </a:xfrm>
          <a:prstGeom prst="rect">
            <a:avLst/>
          </a:prstGeom>
          <a:gradFill flip="none" rotWithShape="1">
            <a:gsLst>
              <a:gs pos="0">
                <a:schemeClr val="tx2"/>
              </a:gs>
              <a:gs pos="100000">
                <a:srgbClr val="FDB91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spAutoFit/>
          </a:bodyPr>
          <a:lstStyle/>
          <a:p>
            <a:pPr algn="ctr"/>
            <a:r>
              <a:rPr lang="de-DE" sz="1400" dirty="0" err="1"/>
              <a:t>helpfull</a:t>
            </a:r>
            <a:r>
              <a:rPr lang="de-DE" sz="1400" dirty="0"/>
              <a:t> </a:t>
            </a:r>
            <a:r>
              <a:rPr lang="de-DE" sz="1400" dirty="0">
                <a:hlinkClick r:id="rId2"/>
              </a:rPr>
              <a:t>source</a:t>
            </a:r>
            <a:r>
              <a:rPr lang="de-DE" sz="1400" dirty="0"/>
              <a:t> </a:t>
            </a:r>
            <a:r>
              <a:rPr lang="de-DE" sz="1400" dirty="0" err="1"/>
              <a:t>for</a:t>
            </a:r>
            <a:r>
              <a:rPr lang="de-DE" sz="1400" dirty="0"/>
              <a:t> </a:t>
            </a:r>
            <a:r>
              <a:rPr lang="de-DE" sz="1400" dirty="0" err="1"/>
              <a:t>more</a:t>
            </a:r>
            <a:r>
              <a:rPr lang="de-DE" sz="1400" dirty="0"/>
              <a:t> </a:t>
            </a:r>
            <a:r>
              <a:rPr lang="de-DE" sz="1400" dirty="0" err="1"/>
              <a:t>details</a:t>
            </a:r>
            <a:r>
              <a:rPr lang="de-DE" sz="1400" dirty="0"/>
              <a:t> on </a:t>
            </a:r>
            <a:r>
              <a:rPr lang="de-DE" sz="1400" dirty="0" err="1"/>
              <a:t>the</a:t>
            </a:r>
            <a:r>
              <a:rPr lang="de-DE" sz="1400" dirty="0"/>
              <a:t> </a:t>
            </a:r>
            <a:r>
              <a:rPr lang="de-DE" sz="1400" dirty="0" err="1"/>
              <a:t>correction</a:t>
            </a:r>
            <a:r>
              <a:rPr lang="de-DE" sz="1400" dirty="0"/>
              <a:t> </a:t>
            </a:r>
            <a:r>
              <a:rPr lang="de-DE" sz="1400" dirty="0" err="1"/>
              <a:t>factors</a:t>
            </a:r>
            <a:endParaRPr lang="de-DE" sz="1400" dirty="0"/>
          </a:p>
        </p:txBody>
      </p:sp>
    </p:spTree>
    <p:extLst>
      <p:ext uri="{BB962C8B-B14F-4D97-AF65-F5344CB8AC3E}">
        <p14:creationId xmlns:p14="http://schemas.microsoft.com/office/powerpoint/2010/main" val="1001292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
                                            <p:txEl>
                                              <p:pRg st="1" end="1"/>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
                                            <p:txEl>
                                              <p:pRg st="1" end="1"/>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uiExpand="1" build="p"/>
      <p:bldP spid="6" grpId="0" uiExpand="1" build="p"/>
      <p:bldP spid="7" grpId="0" uiExpand="1" build="p"/>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D386BF06-4FE5-4ECB-9E48-683B65D8E9F4}"/>
              </a:ext>
            </a:extLst>
          </p:cNvPr>
          <p:cNvGraphicFramePr>
            <a:graphicFrameLocks noChangeAspect="1"/>
          </p:cNvGraphicFramePr>
          <p:nvPr>
            <p:custDataLst>
              <p:tags r:id="rId1"/>
            </p:custDataLst>
            <p:extLst>
              <p:ext uri="{D42A27DB-BD31-4B8C-83A1-F6EECF244321}">
                <p14:modId xmlns:p14="http://schemas.microsoft.com/office/powerpoint/2010/main" val="23483622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D386BF06-4FE5-4ECB-9E48-683B65D8E9F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Textplatzhalter 5">
            <a:extLst>
              <a:ext uri="{FF2B5EF4-FFF2-40B4-BE49-F238E27FC236}">
                <a16:creationId xmlns:a16="http://schemas.microsoft.com/office/drawing/2014/main" id="{837DBD4C-23EA-4997-B274-B0674ADF01A3}"/>
              </a:ext>
            </a:extLst>
          </p:cNvPr>
          <p:cNvSpPr>
            <a:spLocks noGrp="1"/>
          </p:cNvSpPr>
          <p:nvPr>
            <p:ph type="body" sz="quarter" idx="11"/>
          </p:nvPr>
        </p:nvSpPr>
        <p:spPr bwMode="gray">
          <a:xfrm>
            <a:off x="403225" y="3281363"/>
            <a:ext cx="5916612" cy="3213572"/>
          </a:xfrm>
        </p:spPr>
        <p:txBody>
          <a:bodyPr/>
          <a:lstStyle/>
          <a:p>
            <a:r>
              <a:rPr lang="de-DE" dirty="0"/>
              <a:t>Contact</a:t>
            </a:r>
          </a:p>
          <a:p>
            <a:pPr lvl="1"/>
            <a:r>
              <a:rPr lang="de-DE" dirty="0"/>
              <a:t>—</a:t>
            </a:r>
          </a:p>
          <a:p>
            <a:pPr lvl="2"/>
            <a:r>
              <a:rPr lang="de-DE" dirty="0"/>
              <a:t>Dr. Niklas Reinfandt</a:t>
            </a:r>
          </a:p>
          <a:p>
            <a:pPr lvl="2"/>
            <a:r>
              <a:rPr lang="de-DE" dirty="0" err="1"/>
              <a:t>Coordinator</a:t>
            </a:r>
            <a:r>
              <a:rPr lang="de-DE" dirty="0"/>
              <a:t> </a:t>
            </a:r>
            <a:r>
              <a:rPr lang="de-DE" dirty="0" err="1"/>
              <a:t>of</a:t>
            </a:r>
            <a:r>
              <a:rPr lang="de-DE" dirty="0"/>
              <a:t> </a:t>
            </a:r>
            <a:r>
              <a:rPr lang="de-DE" dirty="0" err="1"/>
              <a:t>the</a:t>
            </a:r>
            <a:r>
              <a:rPr lang="de-DE" dirty="0"/>
              <a:t> </a:t>
            </a:r>
            <a:r>
              <a:rPr lang="de-DE" dirty="0" err="1"/>
              <a:t>business</a:t>
            </a:r>
            <a:r>
              <a:rPr lang="de-DE" dirty="0"/>
              <a:t> </a:t>
            </a:r>
            <a:r>
              <a:rPr lang="de-DE" dirty="0" err="1"/>
              <a:t>unit</a:t>
            </a:r>
            <a:r>
              <a:rPr lang="de-DE" dirty="0"/>
              <a:t> Energy Policy</a:t>
            </a:r>
          </a:p>
          <a:p>
            <a:pPr lvl="2"/>
            <a:r>
              <a:rPr lang="de-DE" dirty="0">
                <a:hlinkClick r:id="rId5"/>
              </a:rPr>
              <a:t>Niklas.Reinfandt@isi.fraunhofer.de</a:t>
            </a:r>
            <a:endParaRPr lang="de-DE" dirty="0"/>
          </a:p>
          <a:p>
            <a:pPr lvl="2"/>
            <a:endParaRPr lang="de-DE" dirty="0"/>
          </a:p>
          <a:p>
            <a:pPr lvl="3"/>
            <a:r>
              <a:rPr lang="de-DE" dirty="0"/>
              <a:t>Fraunhofer-Institut für System- und Innovationsforschung ISI</a:t>
            </a:r>
          </a:p>
          <a:p>
            <a:pPr lvl="3"/>
            <a:r>
              <a:rPr lang="pt-BR" dirty="0"/>
              <a:t>Breslauer Straße 48</a:t>
            </a:r>
          </a:p>
          <a:p>
            <a:pPr lvl="3"/>
            <a:r>
              <a:rPr lang="pt-BR" dirty="0"/>
              <a:t>76139 Karlsruhe</a:t>
            </a:r>
          </a:p>
          <a:p>
            <a:pPr lvl="3"/>
            <a:r>
              <a:rPr lang="pt-BR" dirty="0"/>
              <a:t>www.isi.fraunhofer.de</a:t>
            </a:r>
          </a:p>
        </p:txBody>
      </p:sp>
      <p:sp>
        <p:nvSpPr>
          <p:cNvPr id="2" name="Textplatzhalter 2">
            <a:extLst>
              <a:ext uri="{FF2B5EF4-FFF2-40B4-BE49-F238E27FC236}">
                <a16:creationId xmlns:a16="http://schemas.microsoft.com/office/drawing/2014/main" id="{BCEAB671-0F65-7ACB-9D62-FEAD37847249}"/>
              </a:ext>
            </a:extLst>
          </p:cNvPr>
          <p:cNvSpPr txBox="1">
            <a:spLocks/>
          </p:cNvSpPr>
          <p:nvPr/>
        </p:nvSpPr>
        <p:spPr bwMode="gray">
          <a:xfrm>
            <a:off x="2735262" y="2202413"/>
            <a:ext cx="6721475" cy="1078950"/>
          </a:xfrm>
          <a:prstGeom prst="rect">
            <a:avLst/>
          </a:prstGeom>
          <a:noFill/>
        </p:spPr>
        <p:txBody>
          <a:bodyPr vert="horz" wrap="square" lIns="0" tIns="0" rIns="0" bIns="0" rtlCol="0" anchor="t">
            <a:spAutoFit/>
          </a:bodyPr>
          <a:lstStyle>
            <a:lvl1pPr marL="0" indent="0" algn="l" defTabSz="914400" rtl="0" eaLnBrk="1" latinLnBrk="0" hangingPunct="1">
              <a:lnSpc>
                <a:spcPct val="110000"/>
              </a:lnSpc>
              <a:spcBef>
                <a:spcPts val="0"/>
              </a:spcBef>
              <a:spcAft>
                <a:spcPts val="0"/>
              </a:spcAft>
              <a:buFont typeface="Arial" panose="020B0604020202020204" pitchFamily="34" charset="0"/>
              <a:buNone/>
              <a:defRPr sz="3200" b="0" kern="1200">
                <a:solidFill>
                  <a:schemeClr val="bg1"/>
                </a:solidFill>
                <a:latin typeface="+mn-lt"/>
                <a:ea typeface="+mn-ea"/>
                <a:cs typeface="+mn-cs"/>
              </a:defRPr>
            </a:lvl1pPr>
            <a:lvl2pPr marL="0" indent="0" algn="l" defTabSz="914400" rtl="0" eaLnBrk="1" latinLnBrk="0" hangingPunct="1">
              <a:lnSpc>
                <a:spcPts val="3500"/>
              </a:lnSpc>
              <a:spcBef>
                <a:spcPts val="0"/>
              </a:spcBef>
              <a:spcAft>
                <a:spcPts val="1600"/>
              </a:spcAft>
              <a:buFont typeface="Arial" panose="020B0604020202020204" pitchFamily="34" charset="0"/>
              <a:buNone/>
              <a:defRPr sz="4160" b="0" kern="1200">
                <a:solidFill>
                  <a:schemeClr val="bg1"/>
                </a:solidFill>
                <a:latin typeface="Frutiger LT Com 75 Black" panose="020B0A03040504030204" pitchFamily="34" charset="0"/>
                <a:ea typeface="+mn-ea"/>
                <a:cs typeface="+mn-cs"/>
              </a:defRPr>
            </a:lvl2pPr>
            <a:lvl3pPr marL="0" indent="0" algn="l" defTabSz="914400" rtl="0" eaLnBrk="1" latinLnBrk="0" hangingPunct="1">
              <a:lnSpc>
                <a:spcPct val="110000"/>
              </a:lnSpc>
              <a:spcBef>
                <a:spcPts val="0"/>
              </a:spcBef>
              <a:spcAft>
                <a:spcPts val="0"/>
              </a:spcAft>
              <a:buFont typeface="Arial" panose="020B0604020202020204" pitchFamily="34" charset="0"/>
              <a:buNone/>
              <a:defRPr sz="1600" b="0" kern="1200">
                <a:solidFill>
                  <a:schemeClr val="bg1"/>
                </a:solidFill>
                <a:latin typeface="+mj-lt"/>
                <a:ea typeface="+mn-ea"/>
                <a:cs typeface="+mn-cs"/>
              </a:defRPr>
            </a:lvl3pPr>
            <a:lvl4pPr marL="0" indent="0" algn="l" defTabSz="914400" rtl="0" eaLnBrk="1" latinLnBrk="0" hangingPunct="1">
              <a:lnSpc>
                <a:spcPct val="110000"/>
              </a:lnSpc>
              <a:spcBef>
                <a:spcPts val="0"/>
              </a:spcBef>
              <a:spcAft>
                <a:spcPts val="0"/>
              </a:spcAft>
              <a:buClr>
                <a:schemeClr val="accent1"/>
              </a:buClr>
              <a:buFont typeface="Wingdings" panose="05000000000000000000" pitchFamily="2" charset="2"/>
              <a:buNone/>
              <a:defRPr sz="1400" kern="1200">
                <a:solidFill>
                  <a:schemeClr val="bg1"/>
                </a:solidFill>
                <a:latin typeface="+mn-lt"/>
                <a:ea typeface="+mn-ea"/>
                <a:cs typeface="+mn-cs"/>
              </a:defRPr>
            </a:lvl4pPr>
            <a:lvl5pPr marL="360000" indent="-180000" algn="l" defTabSz="914400" rtl="0" eaLnBrk="1" latinLnBrk="0" hangingPunct="1">
              <a:lnSpc>
                <a:spcPct val="110000"/>
              </a:lnSpc>
              <a:spcBef>
                <a:spcPts val="0"/>
              </a:spcBef>
              <a:spcAft>
                <a:spcPts val="0"/>
              </a:spcAft>
              <a:buClr>
                <a:schemeClr val="bg2"/>
              </a:buClr>
              <a:buFont typeface="Wingdings" panose="05000000000000000000" pitchFamily="2" charset="2"/>
              <a:buChar char="§"/>
              <a:defRPr sz="1400" kern="1200">
                <a:solidFill>
                  <a:schemeClr val="tx1"/>
                </a:solidFill>
                <a:latin typeface="+mn-lt"/>
                <a:ea typeface="+mn-ea"/>
                <a:cs typeface="+mn-cs"/>
              </a:defRPr>
            </a:lvl5pPr>
            <a:lvl6pPr marL="540000" indent="-180000" algn="l" defTabSz="914400"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6pPr>
            <a:lvl7pPr marL="216000" indent="-216000" algn="l" defTabSz="914400" rtl="0" eaLnBrk="1" latinLnBrk="0" hangingPunct="1">
              <a:lnSpc>
                <a:spcPct val="110000"/>
              </a:lnSpc>
              <a:spcBef>
                <a:spcPts val="0"/>
              </a:spcBef>
              <a:buClr>
                <a:schemeClr val="accent1"/>
              </a:buClr>
              <a:buFont typeface="+mj-lt"/>
              <a:buAutoNum type="arabicPeriod"/>
              <a:defRPr sz="1400" kern="1200">
                <a:solidFill>
                  <a:schemeClr val="tx1"/>
                </a:solidFill>
                <a:latin typeface="+mn-lt"/>
                <a:ea typeface="+mn-ea"/>
                <a:cs typeface="+mn-cs"/>
              </a:defRPr>
            </a:lvl7pPr>
            <a:lvl8pPr marL="432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8pPr>
            <a:lvl9pPr marL="648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9pPr>
          </a:lstStyle>
          <a:p>
            <a:r>
              <a:rPr lang="de-DE" sz="3600" b="1" dirty="0" err="1"/>
              <a:t>Thank</a:t>
            </a:r>
            <a:r>
              <a:rPr lang="de-DE" sz="3600" b="1" dirty="0"/>
              <a:t> </a:t>
            </a:r>
            <a:r>
              <a:rPr lang="de-DE" sz="3600" b="1" dirty="0" err="1"/>
              <a:t>you</a:t>
            </a:r>
            <a:r>
              <a:rPr lang="de-DE" sz="3600" b="1" dirty="0"/>
              <a:t> </a:t>
            </a:r>
            <a:r>
              <a:rPr lang="de-DE" sz="3600" b="1" dirty="0" err="1"/>
              <a:t>for</a:t>
            </a:r>
            <a:r>
              <a:rPr lang="de-DE" sz="3600" b="1" dirty="0"/>
              <a:t> </a:t>
            </a:r>
            <a:r>
              <a:rPr lang="de-DE" sz="3600" b="1" dirty="0" err="1"/>
              <a:t>your</a:t>
            </a:r>
            <a:r>
              <a:rPr lang="de-DE" sz="3600" b="1" dirty="0"/>
              <a:t> </a:t>
            </a:r>
            <a:r>
              <a:rPr lang="de-DE" sz="3600" b="1" dirty="0" err="1"/>
              <a:t>attention</a:t>
            </a:r>
            <a:r>
              <a:rPr lang="de-DE" sz="3600" b="1" dirty="0"/>
              <a:t>!</a:t>
            </a:r>
          </a:p>
          <a:p>
            <a:pPr lvl="1"/>
            <a:r>
              <a:rPr lang="de-DE" sz="4400" b="1" dirty="0"/>
              <a:t>						  —</a:t>
            </a:r>
          </a:p>
        </p:txBody>
      </p:sp>
    </p:spTree>
    <p:extLst>
      <p:ext uri="{BB962C8B-B14F-4D97-AF65-F5344CB8AC3E}">
        <p14:creationId xmlns:p14="http://schemas.microsoft.com/office/powerpoint/2010/main" val="1493152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BFF945-9535-0AA9-8761-6D9C63071437}"/>
              </a:ext>
            </a:extLst>
          </p:cNvPr>
          <p:cNvSpPr>
            <a:spLocks noGrp="1"/>
          </p:cNvSpPr>
          <p:nvPr>
            <p:ph type="title"/>
          </p:nvPr>
        </p:nvSpPr>
        <p:spPr/>
        <p:txBody>
          <a:bodyPr/>
          <a:lstStyle/>
          <a:p>
            <a:r>
              <a:rPr lang="de-DE" dirty="0" err="1"/>
              <a:t>Introduction</a:t>
            </a:r>
            <a:r>
              <a:rPr lang="de-DE" dirty="0"/>
              <a:t> </a:t>
            </a:r>
            <a:r>
              <a:rPr lang="de-DE" dirty="0" err="1"/>
              <a:t>of</a:t>
            </a:r>
            <a:r>
              <a:rPr lang="de-DE" dirty="0"/>
              <a:t> </a:t>
            </a:r>
            <a:r>
              <a:rPr lang="de-DE" dirty="0" err="1"/>
              <a:t>the</a:t>
            </a:r>
            <a:r>
              <a:rPr lang="de-DE" dirty="0"/>
              <a:t> </a:t>
            </a:r>
            <a:r>
              <a:rPr lang="de-DE" dirty="0" err="1"/>
              <a:t>governance</a:t>
            </a:r>
            <a:r>
              <a:rPr lang="de-DE" dirty="0"/>
              <a:t>/</a:t>
            </a:r>
            <a:r>
              <a:rPr lang="de-DE" dirty="0" err="1"/>
              <a:t>institutional</a:t>
            </a:r>
            <a:r>
              <a:rPr lang="de-DE" dirty="0"/>
              <a:t> </a:t>
            </a:r>
            <a:r>
              <a:rPr lang="de-DE" dirty="0" err="1"/>
              <a:t>setup</a:t>
            </a:r>
            <a:r>
              <a:rPr lang="de-DE" dirty="0"/>
              <a:t> </a:t>
            </a:r>
            <a:r>
              <a:rPr lang="de-DE" dirty="0" err="1"/>
              <a:t>for</a:t>
            </a:r>
            <a:r>
              <a:rPr lang="de-DE" dirty="0"/>
              <a:t> NECPR</a:t>
            </a:r>
          </a:p>
        </p:txBody>
      </p:sp>
      <p:sp>
        <p:nvSpPr>
          <p:cNvPr id="3" name="Textplatzhalter 2">
            <a:extLst>
              <a:ext uri="{FF2B5EF4-FFF2-40B4-BE49-F238E27FC236}">
                <a16:creationId xmlns:a16="http://schemas.microsoft.com/office/drawing/2014/main" id="{99BCDE87-AEE1-4898-7B50-6F2897466AD0}"/>
              </a:ext>
            </a:extLst>
          </p:cNvPr>
          <p:cNvSpPr>
            <a:spLocks noGrp="1"/>
          </p:cNvSpPr>
          <p:nvPr>
            <p:ph type="body" sz="quarter" idx="13"/>
          </p:nvPr>
        </p:nvSpPr>
        <p:spPr/>
        <p:txBody>
          <a:bodyPr/>
          <a:lstStyle/>
          <a:p>
            <a:r>
              <a:rPr lang="de-DE" dirty="0" err="1"/>
              <a:t>Capacity</a:t>
            </a:r>
            <a:r>
              <a:rPr lang="de-DE" dirty="0"/>
              <a:t> </a:t>
            </a:r>
            <a:r>
              <a:rPr lang="de-DE" dirty="0" err="1"/>
              <a:t>needs</a:t>
            </a:r>
            <a:r>
              <a:rPr lang="de-DE" dirty="0"/>
              <a:t>, </a:t>
            </a:r>
            <a:r>
              <a:rPr lang="de-DE" dirty="0" err="1"/>
              <a:t>involved</a:t>
            </a:r>
            <a:r>
              <a:rPr lang="de-DE" dirty="0"/>
              <a:t> </a:t>
            </a:r>
            <a:r>
              <a:rPr lang="de-DE" dirty="0" err="1"/>
              <a:t>experts</a:t>
            </a:r>
            <a:r>
              <a:rPr lang="de-DE" dirty="0"/>
              <a:t>, and </a:t>
            </a:r>
            <a:r>
              <a:rPr lang="de-DE" dirty="0" err="1"/>
              <a:t>tools</a:t>
            </a:r>
            <a:r>
              <a:rPr lang="de-DE" dirty="0"/>
              <a:t> </a:t>
            </a:r>
            <a:r>
              <a:rPr lang="de-DE" dirty="0" err="1"/>
              <a:t>used</a:t>
            </a:r>
            <a:endParaRPr lang="de-DE" dirty="0"/>
          </a:p>
        </p:txBody>
      </p:sp>
      <p:sp>
        <p:nvSpPr>
          <p:cNvPr id="4" name="Textplatzhalter 3">
            <a:extLst>
              <a:ext uri="{FF2B5EF4-FFF2-40B4-BE49-F238E27FC236}">
                <a16:creationId xmlns:a16="http://schemas.microsoft.com/office/drawing/2014/main" id="{B745BBBF-7275-9DAC-E442-8F0F74E59028}"/>
              </a:ext>
            </a:extLst>
          </p:cNvPr>
          <p:cNvSpPr>
            <a:spLocks noGrp="1"/>
          </p:cNvSpPr>
          <p:nvPr>
            <p:ph type="body" sz="quarter" idx="14"/>
          </p:nvPr>
        </p:nvSpPr>
        <p:spPr>
          <a:xfrm>
            <a:off x="478199" y="1703388"/>
            <a:ext cx="11233150" cy="4881721"/>
          </a:xfrm>
        </p:spPr>
        <p:txBody>
          <a:bodyPr/>
          <a:lstStyle/>
          <a:p>
            <a:pPr>
              <a:spcAft>
                <a:spcPts val="600"/>
              </a:spcAft>
            </a:pPr>
            <a:r>
              <a:rPr lang="de-DE" dirty="0"/>
              <a:t>NECPR </a:t>
            </a:r>
            <a:r>
              <a:rPr lang="de-DE" dirty="0" err="1"/>
              <a:t>process</a:t>
            </a:r>
            <a:r>
              <a:rPr lang="de-DE" dirty="0"/>
              <a:t> </a:t>
            </a:r>
            <a:r>
              <a:rPr lang="de-DE" dirty="0" err="1"/>
              <a:t>coordinated</a:t>
            </a:r>
            <a:r>
              <a:rPr lang="de-DE" dirty="0"/>
              <a:t> </a:t>
            </a:r>
            <a:r>
              <a:rPr lang="de-DE" dirty="0" err="1"/>
              <a:t>by</a:t>
            </a:r>
            <a:r>
              <a:rPr lang="de-DE" dirty="0"/>
              <a:t> a </a:t>
            </a:r>
            <a:r>
              <a:rPr lang="de-DE" dirty="0" err="1"/>
              <a:t>unit</a:t>
            </a:r>
            <a:r>
              <a:rPr lang="de-DE" dirty="0"/>
              <a:t> </a:t>
            </a:r>
            <a:r>
              <a:rPr lang="de-DE" dirty="0" err="1"/>
              <a:t>within</a:t>
            </a:r>
            <a:r>
              <a:rPr lang="de-DE" dirty="0"/>
              <a:t> </a:t>
            </a:r>
            <a:r>
              <a:rPr lang="de-DE" dirty="0" err="1"/>
              <a:t>the</a:t>
            </a:r>
            <a:r>
              <a:rPr lang="de-DE" dirty="0"/>
              <a:t> </a:t>
            </a:r>
            <a:r>
              <a:rPr lang="en-US" dirty="0"/>
              <a:t>Federal Ministry for Economic Affairs and Energy of Germany (BMWE):</a:t>
            </a:r>
          </a:p>
          <a:p>
            <a:pPr marL="501750" lvl="6" indent="-285750">
              <a:buFont typeface="Arial" panose="020B0604020202020204" pitchFamily="34" charset="0"/>
              <a:buChar char="•"/>
            </a:pPr>
            <a:r>
              <a:rPr lang="en-US" b="1" dirty="0"/>
              <a:t>Collecting relevant information from the respective responsible bodies (clearly assigned responsibilities for each Annex and/or table):</a:t>
            </a:r>
          </a:p>
          <a:p>
            <a:pPr marL="717750" lvl="7" indent="-285750">
              <a:buFont typeface="Arial" panose="020B0604020202020204" pitchFamily="34" charset="0"/>
              <a:buChar char="•"/>
            </a:pPr>
            <a:r>
              <a:rPr lang="en-US" dirty="0"/>
              <a:t>Specialist departments and units for the different topics within the BMWE</a:t>
            </a:r>
          </a:p>
          <a:p>
            <a:pPr marL="717750" lvl="7" indent="-285750">
              <a:buFont typeface="Arial" panose="020B0604020202020204" pitchFamily="34" charset="0"/>
              <a:buChar char="•"/>
            </a:pPr>
            <a:r>
              <a:rPr lang="en-US" dirty="0"/>
              <a:t>Specialist departments and units for the different topics within other ministries (e.g. Federal Ministry for Environment, Nature Conservation and Nuclear Safety, Federal Ministry of Finance, Federal Ministry for Housing, Urban Development and Building)</a:t>
            </a:r>
          </a:p>
          <a:p>
            <a:pPr marL="717750" lvl="7" indent="-285750">
              <a:buFont typeface="Arial" panose="020B0604020202020204" pitchFamily="34" charset="0"/>
              <a:buChar char="•"/>
            </a:pPr>
            <a:r>
              <a:rPr lang="en-US" dirty="0"/>
              <a:t>Other subordinated federal authorities (e.g. </a:t>
            </a:r>
            <a:r>
              <a:rPr lang="de-DE" dirty="0"/>
              <a:t>Federal Environment Agency;</a:t>
            </a:r>
            <a:r>
              <a:rPr lang="en-US" dirty="0"/>
              <a:t> relevant for energy efficiency: Federal Energy Efficiency Center within the Federal Office for Economic Affairs and Export Control)</a:t>
            </a:r>
          </a:p>
          <a:p>
            <a:pPr>
              <a:spcBef>
                <a:spcPts val="600"/>
              </a:spcBef>
              <a:spcAft>
                <a:spcPts val="600"/>
              </a:spcAft>
            </a:pPr>
            <a:r>
              <a:rPr lang="en-US" dirty="0"/>
              <a:t>The process is currently being supported by an accompanying project:</a:t>
            </a:r>
          </a:p>
          <a:p>
            <a:pPr marL="501750" lvl="6" indent="-285750">
              <a:buFont typeface="Arial" panose="020B0604020202020204" pitchFamily="34" charset="0"/>
              <a:buChar char="•"/>
            </a:pPr>
            <a:r>
              <a:rPr lang="en-US" b="1" dirty="0"/>
              <a:t>Support for the data collection, plausibility checks and formatting for the subsequent submission:</a:t>
            </a:r>
          </a:p>
          <a:p>
            <a:pPr marL="717750" lvl="7" indent="-285750">
              <a:buFont typeface="Arial" panose="020B0604020202020204" pitchFamily="34" charset="0"/>
              <a:buChar char="•"/>
            </a:pPr>
            <a:r>
              <a:rPr lang="en-US" dirty="0"/>
              <a:t>Consortium of 3-4 experienced institutes (experience with the NECP, measure evaluations and monitoring, data plausibility checks in the field of energy and climate policy, modelling of measures (e.g. projection report))</a:t>
            </a:r>
          </a:p>
          <a:p>
            <a:pPr marL="933750" lvl="8" indent="-285750">
              <a:buFont typeface="Arial" panose="020B0604020202020204" pitchFamily="34" charset="0"/>
              <a:buChar char="•"/>
            </a:pPr>
            <a:r>
              <a:rPr lang="en-US" dirty="0" err="1"/>
              <a:t>Prognos</a:t>
            </a:r>
            <a:r>
              <a:rPr lang="en-US" dirty="0"/>
              <a:t>, </a:t>
            </a:r>
            <a:r>
              <a:rPr lang="en-US" dirty="0" err="1"/>
              <a:t>Öko-Institut</a:t>
            </a:r>
            <a:r>
              <a:rPr lang="en-US" dirty="0"/>
              <a:t>, Fraunhofer ISI</a:t>
            </a:r>
          </a:p>
          <a:p>
            <a:pPr marL="717750" lvl="7" indent="-285750">
              <a:buFont typeface="Arial" panose="020B0604020202020204" pitchFamily="34" charset="0"/>
              <a:buChar char="•"/>
            </a:pPr>
            <a:r>
              <a:rPr lang="de-DE" dirty="0"/>
              <a:t>ca. 6 </a:t>
            </a:r>
            <a:r>
              <a:rPr lang="de-DE" dirty="0" err="1"/>
              <a:t>experts</a:t>
            </a:r>
            <a:r>
              <a:rPr lang="de-DE" dirty="0"/>
              <a:t> </a:t>
            </a:r>
            <a:r>
              <a:rPr lang="de-DE" dirty="0" err="1"/>
              <a:t>involved</a:t>
            </a:r>
            <a:r>
              <a:rPr lang="de-DE" dirty="0"/>
              <a:t> in </a:t>
            </a:r>
            <a:r>
              <a:rPr lang="de-DE" dirty="0" err="1"/>
              <a:t>the</a:t>
            </a:r>
            <a:r>
              <a:rPr lang="de-DE" dirty="0"/>
              <a:t> </a:t>
            </a:r>
            <a:r>
              <a:rPr lang="de-DE" dirty="0" err="1"/>
              <a:t>project</a:t>
            </a:r>
            <a:endParaRPr lang="de-DE" dirty="0"/>
          </a:p>
          <a:p>
            <a:pPr>
              <a:spcBef>
                <a:spcPts val="600"/>
              </a:spcBef>
            </a:pPr>
            <a:r>
              <a:rPr lang="en-US" dirty="0"/>
              <a:t>Additional support for specific inputs in various projects (evaluations, projection report, ...)</a:t>
            </a:r>
          </a:p>
          <a:p>
            <a:pPr marL="717750" lvl="7" indent="-285750">
              <a:buFont typeface="Arial" panose="020B0604020202020204" pitchFamily="34" charset="0"/>
              <a:buChar char="•"/>
            </a:pPr>
            <a:endParaRPr lang="de-DE" dirty="0"/>
          </a:p>
        </p:txBody>
      </p:sp>
      <p:sp>
        <p:nvSpPr>
          <p:cNvPr id="5" name="Datumsplatzhalter 4">
            <a:extLst>
              <a:ext uri="{FF2B5EF4-FFF2-40B4-BE49-F238E27FC236}">
                <a16:creationId xmlns:a16="http://schemas.microsoft.com/office/drawing/2014/main" id="{04C68389-BFF2-03EB-A732-E0AE510CCA25}"/>
              </a:ext>
            </a:extLst>
          </p:cNvPr>
          <p:cNvSpPr>
            <a:spLocks noGrp="1"/>
          </p:cNvSpPr>
          <p:nvPr>
            <p:ph type="dt" sz="half" idx="15"/>
          </p:nvPr>
        </p:nvSpPr>
        <p:spPr/>
        <p:txBody>
          <a:bodyPr/>
          <a:lstStyle/>
          <a:p>
            <a:fld id="{21AF35FA-38CA-44EF-8E47-8E0282D5182B}" type="datetime1">
              <a:rPr lang="de-DE" noProof="0" smtClean="0"/>
              <a:t>03.11.2025</a:t>
            </a:fld>
            <a:endParaRPr lang="de-DE" noProof="0" dirty="0"/>
          </a:p>
        </p:txBody>
      </p:sp>
      <p:sp>
        <p:nvSpPr>
          <p:cNvPr id="6" name="Fußzeilenplatzhalter 5">
            <a:extLst>
              <a:ext uri="{FF2B5EF4-FFF2-40B4-BE49-F238E27FC236}">
                <a16:creationId xmlns:a16="http://schemas.microsoft.com/office/drawing/2014/main" id="{30C56589-AA8E-D9E7-44E7-CE64B140C7B4}"/>
              </a:ext>
            </a:extLst>
          </p:cNvPr>
          <p:cNvSpPr>
            <a:spLocks noGrp="1"/>
          </p:cNvSpPr>
          <p:nvPr>
            <p:ph type="ftr" sz="quarter" idx="16"/>
          </p:nvPr>
        </p:nvSpPr>
        <p:spPr/>
        <p:txBody>
          <a:bodyPr/>
          <a:lstStyle/>
          <a:p>
            <a:r>
              <a:rPr lang="de-DE" noProof="0" dirty="0"/>
              <a:t>© Fraunhofer ISI</a:t>
            </a:r>
          </a:p>
        </p:txBody>
      </p:sp>
      <p:sp>
        <p:nvSpPr>
          <p:cNvPr id="7" name="Foliennummernplatzhalter 6">
            <a:extLst>
              <a:ext uri="{FF2B5EF4-FFF2-40B4-BE49-F238E27FC236}">
                <a16:creationId xmlns:a16="http://schemas.microsoft.com/office/drawing/2014/main" id="{CE2B5942-B06A-8C4E-8978-AC7B952DF067}"/>
              </a:ext>
            </a:extLst>
          </p:cNvPr>
          <p:cNvSpPr>
            <a:spLocks noGrp="1"/>
          </p:cNvSpPr>
          <p:nvPr>
            <p:ph type="sldNum" sz="quarter" idx="17"/>
          </p:nvPr>
        </p:nvSpPr>
        <p:spPr/>
        <p:txBody>
          <a:bodyPr/>
          <a:lstStyle/>
          <a:p>
            <a:fld id="{3D81EE41-304C-41C3-8185-350F2275D756}" type="slidenum">
              <a:rPr lang="de-DE" smtClean="0"/>
              <a:pPr/>
              <a:t>2</a:t>
            </a:fld>
            <a:endParaRPr lang="de-DE"/>
          </a:p>
        </p:txBody>
      </p:sp>
      <p:pic>
        <p:nvPicPr>
          <p:cNvPr id="99330" name="Picture 2" descr="Logo Bundesstelle für Energieeffizienz (Link zur Startseite)">
            <a:extLst>
              <a:ext uri="{FF2B5EF4-FFF2-40B4-BE49-F238E27FC236}">
                <a16:creationId xmlns:a16="http://schemas.microsoft.com/office/drawing/2014/main" id="{347980D7-449B-4D5A-F4C0-4314D75855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70706" y="3931504"/>
            <a:ext cx="1743075" cy="742950"/>
          </a:xfrm>
          <a:prstGeom prst="rect">
            <a:avLst/>
          </a:prstGeom>
          <a:noFill/>
          <a:extLst>
            <a:ext uri="{909E8E84-426E-40DD-AFC4-6F175D3DCCD1}">
              <a14:hiddenFill xmlns:a14="http://schemas.microsoft.com/office/drawing/2010/main">
                <a:solidFill>
                  <a:srgbClr val="FFFFFF"/>
                </a:solidFill>
              </a14:hiddenFill>
            </a:ext>
          </a:extLst>
        </p:spPr>
      </p:pic>
      <p:pic>
        <p:nvPicPr>
          <p:cNvPr id="99332" name="Picture 4" descr="Bundesministerium für Wirtschaft und Energie – Wikipedia">
            <a:extLst>
              <a:ext uri="{FF2B5EF4-FFF2-40B4-BE49-F238E27FC236}">
                <a16:creationId xmlns:a16="http://schemas.microsoft.com/office/drawing/2014/main" id="{8D150549-86DA-9A2A-74C6-08EA8FECDE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71152" y="1575373"/>
            <a:ext cx="1541427" cy="954417"/>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8" descr="Logo Fraunhofer ISI" title="Logo Fraunhofer ISI">
            <a:extLst>
              <a:ext uri="{FF2B5EF4-FFF2-40B4-BE49-F238E27FC236}">
                <a16:creationId xmlns:a16="http://schemas.microsoft.com/office/drawing/2014/main" id="{52637B6B-EF8A-F086-63ED-52BFEC88992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917907" y="5180708"/>
            <a:ext cx="1403985" cy="388620"/>
          </a:xfrm>
          <a:prstGeom prst="rect">
            <a:avLst/>
          </a:prstGeom>
          <a:noFill/>
          <a:ln>
            <a:noFill/>
          </a:ln>
        </p:spPr>
      </p:pic>
      <p:pic>
        <p:nvPicPr>
          <p:cNvPr id="10" name="Grafik 9">
            <a:extLst>
              <a:ext uri="{FF2B5EF4-FFF2-40B4-BE49-F238E27FC236}">
                <a16:creationId xmlns:a16="http://schemas.microsoft.com/office/drawing/2014/main" id="{FFB712C1-B860-06D5-9940-1D59A6D9C8BD}"/>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03286" y="4926300"/>
            <a:ext cx="1338580" cy="399415"/>
          </a:xfrm>
          <a:prstGeom prst="rect">
            <a:avLst/>
          </a:prstGeom>
        </p:spPr>
      </p:pic>
      <p:pic>
        <p:nvPicPr>
          <p:cNvPr id="11" name="Grafik 10">
            <a:extLst>
              <a:ext uri="{FF2B5EF4-FFF2-40B4-BE49-F238E27FC236}">
                <a16:creationId xmlns:a16="http://schemas.microsoft.com/office/drawing/2014/main" id="{1910192B-5081-650E-26B3-B46E6C27FE70}"/>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rcRect t="32992" r="13998" b="1"/>
          <a:stretch>
            <a:fillRect/>
          </a:stretch>
        </p:blipFill>
        <p:spPr>
          <a:xfrm>
            <a:off x="7528452" y="4822226"/>
            <a:ext cx="1403985" cy="471156"/>
          </a:xfrm>
          <a:prstGeom prst="rect">
            <a:avLst/>
          </a:prstGeom>
        </p:spPr>
      </p:pic>
    </p:spTree>
    <p:extLst>
      <p:ext uri="{BB962C8B-B14F-4D97-AF65-F5344CB8AC3E}">
        <p14:creationId xmlns:p14="http://schemas.microsoft.com/office/powerpoint/2010/main" val="2370883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93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9F6344B7-B04A-4214-BF2C-E5457B144193}"/>
              </a:ext>
            </a:extLst>
          </p:cNvPr>
          <p:cNvGraphicFramePr>
            <a:graphicFrameLocks noChangeAspect="1"/>
          </p:cNvGraphicFramePr>
          <p:nvPr>
            <p:custDataLst>
              <p:tags r:id="rId1"/>
            </p:custDataLst>
            <p:extLst>
              <p:ext uri="{D42A27DB-BD31-4B8C-83A1-F6EECF244321}">
                <p14:modId xmlns:p14="http://schemas.microsoft.com/office/powerpoint/2010/main" val="20101023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AC240843-948F-43BA-BB78-2CFF2F3170F5}"/>
              </a:ext>
            </a:extLst>
          </p:cNvPr>
          <p:cNvSpPr>
            <a:spLocks noGrp="1"/>
          </p:cNvSpPr>
          <p:nvPr>
            <p:ph type="title"/>
          </p:nvPr>
        </p:nvSpPr>
        <p:spPr bwMode="gray">
          <a:xfrm>
            <a:off x="479425" y="395288"/>
            <a:ext cx="11233150" cy="788999"/>
          </a:xfrm>
        </p:spPr>
        <p:txBody>
          <a:bodyPr vert="horz"/>
          <a:lstStyle/>
          <a:p>
            <a:r>
              <a:rPr lang="de-DE" dirty="0"/>
              <a:t>Annex IX: Progress </a:t>
            </a:r>
            <a:r>
              <a:rPr lang="de-DE" dirty="0" err="1"/>
              <a:t>accomplished</a:t>
            </a:r>
            <a:r>
              <a:rPr lang="de-DE" dirty="0"/>
              <a:t> </a:t>
            </a:r>
            <a:r>
              <a:rPr lang="de-DE" dirty="0" err="1"/>
              <a:t>towards</a:t>
            </a:r>
            <a:r>
              <a:rPr lang="de-DE" dirty="0"/>
              <a:t> </a:t>
            </a:r>
            <a:r>
              <a:rPr lang="de-DE" dirty="0" err="1"/>
              <a:t>implementing</a:t>
            </a:r>
            <a:r>
              <a:rPr lang="de-DE" dirty="0"/>
              <a:t> </a:t>
            </a:r>
            <a:r>
              <a:rPr lang="de-DE" dirty="0" err="1"/>
              <a:t>the</a:t>
            </a:r>
            <a:r>
              <a:rPr lang="de-DE" dirty="0"/>
              <a:t> national </a:t>
            </a:r>
            <a:r>
              <a:rPr lang="de-DE" dirty="0" err="1"/>
              <a:t>policies</a:t>
            </a:r>
            <a:r>
              <a:rPr lang="de-DE" dirty="0"/>
              <a:t> and </a:t>
            </a:r>
            <a:r>
              <a:rPr lang="de-DE" dirty="0" err="1"/>
              <a:t>measure</a:t>
            </a:r>
            <a:r>
              <a:rPr lang="de-DE" dirty="0"/>
              <a:t> – Table 1, 3, 5</a:t>
            </a:r>
          </a:p>
        </p:txBody>
      </p:sp>
      <p:sp>
        <p:nvSpPr>
          <p:cNvPr id="14" name="Textplatzhalter 6">
            <a:extLst>
              <a:ext uri="{FF2B5EF4-FFF2-40B4-BE49-F238E27FC236}">
                <a16:creationId xmlns:a16="http://schemas.microsoft.com/office/drawing/2014/main" id="{AA61EA24-9B46-46D0-97E2-F3176AC019DF}"/>
              </a:ext>
            </a:extLst>
          </p:cNvPr>
          <p:cNvSpPr txBox="1">
            <a:spLocks/>
          </p:cNvSpPr>
          <p:nvPr/>
        </p:nvSpPr>
        <p:spPr bwMode="gray">
          <a:xfrm>
            <a:off x="2" y="1328426"/>
            <a:ext cx="3000375" cy="4284662"/>
          </a:xfrm>
          <a:prstGeom prst="rect">
            <a:avLst/>
          </a:prstGeom>
          <a:gradFill flip="none" rotWithShape="1">
            <a:gsLst>
              <a:gs pos="34000">
                <a:srgbClr val="00779A"/>
              </a:gs>
              <a:gs pos="0">
                <a:srgbClr val="014A6B"/>
              </a:gs>
              <a:gs pos="74000">
                <a:schemeClr val="accent5">
                  <a:lumMod val="90000"/>
                  <a:lumOff val="10000"/>
                </a:schemeClr>
              </a:gs>
              <a:gs pos="100000">
                <a:srgbClr val="09B2AC"/>
              </a:gs>
            </a:gsLst>
            <a:path path="circle">
              <a:fillToRect r="100000" b="100000"/>
            </a:path>
            <a:tileRect l="-100000" t="-100000"/>
          </a:gradFill>
        </p:spPr>
        <p:txBody>
          <a:bodyPr lIns="486000" tIns="288000" rIns="288000" bIns="288000" numCol="1" spcCol="360000" anchor="ctr">
            <a:noAutofit/>
          </a:bodyPr>
          <a:lstStyle>
            <a:lvl1pPr marL="0" indent="0" algn="l" defTabSz="914400" rtl="0" eaLnBrk="1" latinLnBrk="0" hangingPunct="1">
              <a:lnSpc>
                <a:spcPts val="1960"/>
              </a:lnSpc>
              <a:spcBef>
                <a:spcPts val="0"/>
              </a:spcBef>
              <a:spcAft>
                <a:spcPts val="0"/>
              </a:spcAft>
              <a:buFont typeface="Arial" panose="020B0604020202020204" pitchFamily="34" charset="0"/>
              <a:buNone/>
              <a:defRPr sz="1600" b="0" kern="1200">
                <a:solidFill>
                  <a:schemeClr val="bg1"/>
                </a:solidFill>
                <a:latin typeface="+mj-lt"/>
                <a:ea typeface="+mn-ea"/>
                <a:cs typeface="+mn-cs"/>
              </a:defRPr>
            </a:lvl1pPr>
            <a:lvl2pPr marL="0" indent="0" algn="l" defTabSz="914400" rtl="0" eaLnBrk="1" latinLnBrk="0" hangingPunct="1">
              <a:lnSpc>
                <a:spcPts val="1960"/>
              </a:lnSpc>
              <a:spcBef>
                <a:spcPts val="0"/>
              </a:spcBef>
              <a:spcAft>
                <a:spcPts val="0"/>
              </a:spcAft>
              <a:buFont typeface="Arial" panose="020B0604020202020204" pitchFamily="34" charset="0"/>
              <a:buNone/>
              <a:defRPr sz="2080" b="0" kern="1200">
                <a:solidFill>
                  <a:schemeClr val="bg1"/>
                </a:solidFill>
                <a:latin typeface="Frutiger LT Com 75 Black" panose="020B0A03040504030204" pitchFamily="34" charset="0"/>
                <a:ea typeface="+mn-ea"/>
                <a:cs typeface="+mn-cs"/>
              </a:defRPr>
            </a:lvl2pPr>
            <a:lvl3pPr marL="0" indent="0" algn="l" defTabSz="914400" rtl="0" eaLnBrk="1" latinLnBrk="0" hangingPunct="1">
              <a:lnSpc>
                <a:spcPts val="1960"/>
              </a:lnSpc>
              <a:spcBef>
                <a:spcPts val="0"/>
              </a:spcBef>
              <a:buFont typeface="Arial" panose="020B0604020202020204" pitchFamily="34" charset="0"/>
              <a:buNone/>
              <a:defRPr sz="1400" b="0" kern="1200">
                <a:solidFill>
                  <a:schemeClr val="bg1"/>
                </a:solidFill>
                <a:latin typeface="+mj-lt"/>
                <a:ea typeface="+mn-ea"/>
                <a:cs typeface="+mn-cs"/>
              </a:defRPr>
            </a:lvl3pPr>
            <a:lvl4pPr marL="180000" indent="-180000" algn="l" defTabSz="914400" rtl="0" eaLnBrk="1" latinLnBrk="0" hangingPunct="1">
              <a:lnSpc>
                <a:spcPts val="1960"/>
              </a:lnSpc>
              <a:spcBef>
                <a:spcPts val="0"/>
              </a:spcBef>
              <a:buClr>
                <a:schemeClr val="bg1"/>
              </a:buClr>
              <a:buFont typeface="Wingdings" panose="05000000000000000000" pitchFamily="2" charset="2"/>
              <a:buChar char="§"/>
              <a:defRPr sz="1400" kern="1200">
                <a:solidFill>
                  <a:schemeClr val="bg1"/>
                </a:solidFill>
                <a:latin typeface="+mn-lt"/>
                <a:ea typeface="+mn-ea"/>
                <a:cs typeface="+mn-cs"/>
              </a:defRPr>
            </a:lvl4pPr>
            <a:lvl5pPr marL="360000" indent="-180000" algn="l" defTabSz="914400" rtl="0" eaLnBrk="1" latinLnBrk="0" hangingPunct="1">
              <a:lnSpc>
                <a:spcPts val="1960"/>
              </a:lnSpc>
              <a:spcBef>
                <a:spcPts val="0"/>
              </a:spcBef>
              <a:buClr>
                <a:schemeClr val="bg1"/>
              </a:buClr>
              <a:buFont typeface="Wingdings" panose="05000000000000000000" pitchFamily="2" charset="2"/>
              <a:buChar char="§"/>
              <a:defRPr sz="1400" kern="1200">
                <a:solidFill>
                  <a:schemeClr val="bg1"/>
                </a:solidFill>
                <a:latin typeface="+mn-lt"/>
                <a:ea typeface="+mn-ea"/>
                <a:cs typeface="+mn-cs"/>
              </a:defRPr>
            </a:lvl5pPr>
            <a:lvl6pPr marL="540000" indent="-180000" algn="l" defTabSz="914400" rtl="0" eaLnBrk="1" latinLnBrk="0" hangingPunct="1">
              <a:lnSpc>
                <a:spcPts val="1960"/>
              </a:lnSpc>
              <a:spcBef>
                <a:spcPts val="0"/>
              </a:spcBef>
              <a:buClr>
                <a:schemeClr val="bg1"/>
              </a:buClr>
              <a:buFont typeface="Wingdings" panose="05000000000000000000" pitchFamily="2" charset="2"/>
              <a:buChar char="§"/>
              <a:defRPr sz="1400" kern="1200">
                <a:solidFill>
                  <a:schemeClr val="bg1"/>
                </a:solidFill>
                <a:latin typeface="+mn-lt"/>
                <a:ea typeface="+mn-ea"/>
                <a:cs typeface="+mn-cs"/>
              </a:defRPr>
            </a:lvl6pPr>
            <a:lvl7pPr marL="216000" indent="-216000" algn="l" defTabSz="914400" rtl="0" eaLnBrk="1" latinLnBrk="0" hangingPunct="1">
              <a:lnSpc>
                <a:spcPts val="1960"/>
              </a:lnSpc>
              <a:spcBef>
                <a:spcPts val="0"/>
              </a:spcBef>
              <a:buClr>
                <a:schemeClr val="bg1"/>
              </a:buClr>
              <a:buFont typeface="+mj-lt"/>
              <a:buAutoNum type="arabicPeriod"/>
              <a:defRPr sz="1400" kern="1200">
                <a:solidFill>
                  <a:schemeClr val="bg1"/>
                </a:solidFill>
                <a:latin typeface="+mn-lt"/>
                <a:ea typeface="+mn-ea"/>
                <a:cs typeface="+mn-cs"/>
              </a:defRPr>
            </a:lvl7pPr>
            <a:lvl8pPr marL="432000" indent="-216000" algn="l" defTabSz="914400" rtl="0" eaLnBrk="1" latinLnBrk="0" hangingPunct="1">
              <a:lnSpc>
                <a:spcPts val="1960"/>
              </a:lnSpc>
              <a:spcBef>
                <a:spcPts val="0"/>
              </a:spcBef>
              <a:buClr>
                <a:schemeClr val="bg1"/>
              </a:buClr>
              <a:buFont typeface="+mj-lt"/>
              <a:buAutoNum type="arabicPeriod"/>
              <a:defRPr sz="1400" kern="1200">
                <a:solidFill>
                  <a:schemeClr val="bg1"/>
                </a:solidFill>
                <a:latin typeface="+mn-lt"/>
                <a:ea typeface="+mn-ea"/>
                <a:cs typeface="+mn-cs"/>
              </a:defRPr>
            </a:lvl8pPr>
            <a:lvl9pPr marL="648000" indent="-216000" algn="l" defTabSz="914400" rtl="0" eaLnBrk="1" latinLnBrk="0" hangingPunct="1">
              <a:lnSpc>
                <a:spcPts val="1960"/>
              </a:lnSpc>
              <a:spcBef>
                <a:spcPts val="0"/>
              </a:spcBef>
              <a:buClr>
                <a:schemeClr val="bg1"/>
              </a:buClr>
              <a:buFont typeface="+mj-lt"/>
              <a:buAutoNum type="arabicPeriod"/>
              <a:defRPr sz="1400" kern="1200">
                <a:solidFill>
                  <a:schemeClr val="bg1"/>
                </a:solidFill>
                <a:latin typeface="+mn-lt"/>
                <a:ea typeface="+mn-ea"/>
                <a:cs typeface="+mn-cs"/>
              </a:defRPr>
            </a:lvl9pPr>
          </a:lstStyle>
          <a:p>
            <a:pPr algn="ctr">
              <a:lnSpc>
                <a:spcPct val="110000"/>
              </a:lnSpc>
            </a:pPr>
            <a:r>
              <a:rPr lang="de-DE" dirty="0" err="1"/>
              <a:t>One</a:t>
            </a:r>
            <a:r>
              <a:rPr lang="de-DE" dirty="0"/>
              <a:t> </a:t>
            </a:r>
            <a:r>
              <a:rPr lang="de-DE" dirty="0" err="1"/>
              <a:t>of</a:t>
            </a:r>
            <a:r>
              <a:rPr lang="de-DE" dirty="0"/>
              <a:t> </a:t>
            </a:r>
            <a:r>
              <a:rPr lang="de-DE" dirty="0" err="1"/>
              <a:t>the</a:t>
            </a:r>
            <a:r>
              <a:rPr lang="de-DE" dirty="0"/>
              <a:t> </a:t>
            </a:r>
            <a:r>
              <a:rPr lang="de-DE" dirty="0" err="1"/>
              <a:t>more</a:t>
            </a:r>
            <a:r>
              <a:rPr lang="de-DE" dirty="0"/>
              <a:t> </a:t>
            </a:r>
            <a:r>
              <a:rPr lang="de-DE" dirty="0" err="1"/>
              <a:t>complicated</a:t>
            </a:r>
            <a:r>
              <a:rPr lang="de-DE" dirty="0"/>
              <a:t> </a:t>
            </a:r>
            <a:r>
              <a:rPr lang="de-DE" dirty="0" err="1"/>
              <a:t>annexes</a:t>
            </a:r>
            <a:r>
              <a:rPr lang="de-DE" dirty="0"/>
              <a:t>, a </a:t>
            </a:r>
            <a:r>
              <a:rPr lang="de-DE" dirty="0" err="1"/>
              <a:t>lot</a:t>
            </a:r>
            <a:r>
              <a:rPr lang="de-DE" dirty="0"/>
              <a:t> </a:t>
            </a:r>
            <a:r>
              <a:rPr lang="de-DE" dirty="0" err="1"/>
              <a:t>of</a:t>
            </a:r>
            <a:r>
              <a:rPr lang="de-DE" dirty="0"/>
              <a:t> different </a:t>
            </a:r>
            <a:r>
              <a:rPr lang="de-DE" dirty="0" err="1"/>
              <a:t>information</a:t>
            </a:r>
            <a:r>
              <a:rPr lang="de-DE" dirty="0"/>
              <a:t> </a:t>
            </a:r>
            <a:r>
              <a:rPr lang="de-DE" dirty="0" err="1"/>
              <a:t>needed</a:t>
            </a:r>
            <a:r>
              <a:rPr lang="de-DE" dirty="0"/>
              <a:t> and a </a:t>
            </a:r>
            <a:r>
              <a:rPr lang="de-DE" dirty="0" err="1"/>
              <a:t>lot</a:t>
            </a:r>
            <a:r>
              <a:rPr lang="de-DE" dirty="0"/>
              <a:t> </a:t>
            </a:r>
            <a:r>
              <a:rPr lang="de-DE" dirty="0" err="1"/>
              <a:t>of</a:t>
            </a:r>
            <a:r>
              <a:rPr lang="de-DE" dirty="0"/>
              <a:t> </a:t>
            </a:r>
            <a:r>
              <a:rPr lang="de-DE" dirty="0" err="1"/>
              <a:t>overlapps</a:t>
            </a:r>
            <a:r>
              <a:rPr lang="de-DE" dirty="0"/>
              <a:t> </a:t>
            </a:r>
            <a:r>
              <a:rPr lang="de-DE" dirty="0" err="1"/>
              <a:t>with</a:t>
            </a:r>
            <a:r>
              <a:rPr lang="de-DE" dirty="0"/>
              <a:t> </a:t>
            </a:r>
            <a:r>
              <a:rPr lang="de-DE" dirty="0" err="1"/>
              <a:t>other</a:t>
            </a:r>
            <a:r>
              <a:rPr lang="de-DE" dirty="0"/>
              <a:t> </a:t>
            </a:r>
            <a:r>
              <a:rPr lang="de-DE" dirty="0" err="1"/>
              <a:t>annexes</a:t>
            </a:r>
            <a:r>
              <a:rPr lang="de-DE" dirty="0"/>
              <a:t> (</a:t>
            </a:r>
            <a:r>
              <a:rPr lang="de-DE" dirty="0" err="1"/>
              <a:t>especially</a:t>
            </a:r>
            <a:r>
              <a:rPr lang="de-DE" dirty="0"/>
              <a:t> PAM IDs)</a:t>
            </a:r>
          </a:p>
        </p:txBody>
      </p:sp>
      <p:sp>
        <p:nvSpPr>
          <p:cNvPr id="16" name="Rechteck 15">
            <a:extLst>
              <a:ext uri="{FF2B5EF4-FFF2-40B4-BE49-F238E27FC236}">
                <a16:creationId xmlns:a16="http://schemas.microsoft.com/office/drawing/2014/main" id="{3F02AE69-12F0-4AF7-A789-99ACC1F59EDA}"/>
              </a:ext>
            </a:extLst>
          </p:cNvPr>
          <p:cNvSpPr>
            <a:spLocks/>
          </p:cNvSpPr>
          <p:nvPr/>
        </p:nvSpPr>
        <p:spPr bwMode="gray">
          <a:xfrm>
            <a:off x="3741495" y="1328425"/>
            <a:ext cx="7971080" cy="1728787"/>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540000" tIns="72000" rIns="72000" bIns="72000" rtlCol="0" anchor="ctr"/>
          <a:lstStyle/>
          <a:p>
            <a:pPr>
              <a:lnSpc>
                <a:spcPct val="110000"/>
              </a:lnSpc>
            </a:pPr>
            <a:r>
              <a:rPr lang="en-US" sz="1400" b="1" dirty="0"/>
              <a:t>Key characteristics and progress towards implementing policies and measures</a:t>
            </a:r>
          </a:p>
          <a:p>
            <a:pPr marL="285750" indent="-285750">
              <a:lnSpc>
                <a:spcPct val="110000"/>
              </a:lnSpc>
              <a:buFont typeface="Arial" panose="020B0604020202020204" pitchFamily="34" charset="0"/>
              <a:buChar char="•"/>
            </a:pPr>
            <a:r>
              <a:rPr lang="en-US" sz="1400" dirty="0"/>
              <a:t>important first step: defining the PAMs IDs (also needed for other annexes and tables)</a:t>
            </a:r>
          </a:p>
          <a:p>
            <a:pPr marL="285750" indent="-285750">
              <a:lnSpc>
                <a:spcPct val="110000"/>
              </a:lnSpc>
              <a:buFont typeface="Arial" panose="020B0604020202020204" pitchFamily="34" charset="0"/>
              <a:buChar char="•"/>
            </a:pPr>
            <a:r>
              <a:rPr lang="en-US" sz="1400" dirty="0"/>
              <a:t>mostly general information on the measures</a:t>
            </a:r>
          </a:p>
          <a:p>
            <a:pPr marL="285750" indent="-285750">
              <a:lnSpc>
                <a:spcPct val="110000"/>
              </a:lnSpc>
              <a:buFont typeface="Arial" panose="020B0604020202020204" pitchFamily="34" charset="0"/>
              <a:buChar char="•"/>
            </a:pPr>
            <a:r>
              <a:rPr lang="en-US" sz="1400" dirty="0"/>
              <a:t>most complicated part maybe Field 18-21 including indicators and progress (dependent on the availability of specific data)</a:t>
            </a:r>
          </a:p>
          <a:p>
            <a:pPr>
              <a:lnSpc>
                <a:spcPct val="110000"/>
              </a:lnSpc>
            </a:pPr>
            <a:r>
              <a:rPr lang="de-DE" sz="1400" b="1" dirty="0" err="1"/>
              <a:t>Important</a:t>
            </a:r>
            <a:r>
              <a:rPr lang="de-DE" sz="1400" b="1" dirty="0"/>
              <a:t> </a:t>
            </a:r>
            <a:r>
              <a:rPr lang="de-DE" sz="1400" b="1" dirty="0" err="1"/>
              <a:t>sources</a:t>
            </a:r>
            <a:r>
              <a:rPr lang="de-DE" sz="1400" b="1" dirty="0"/>
              <a:t>: </a:t>
            </a:r>
            <a:r>
              <a:rPr lang="de-DE" sz="1400" dirty="0"/>
              <a:t>NECP, </a:t>
            </a:r>
            <a:r>
              <a:rPr lang="en-US" sz="1400" dirty="0"/>
              <a:t>legal implementation of measures (legal text, funding guidelines, etc.), implementing and/or responsible authorities, evaluations and expert reports</a:t>
            </a:r>
          </a:p>
        </p:txBody>
      </p:sp>
      <p:sp>
        <p:nvSpPr>
          <p:cNvPr id="17" name="Rechteck 16">
            <a:extLst>
              <a:ext uri="{FF2B5EF4-FFF2-40B4-BE49-F238E27FC236}">
                <a16:creationId xmlns:a16="http://schemas.microsoft.com/office/drawing/2014/main" id="{8E616D0F-8737-4E03-8542-E6A68FD7CB00}"/>
              </a:ext>
            </a:extLst>
          </p:cNvPr>
          <p:cNvSpPr>
            <a:spLocks/>
          </p:cNvSpPr>
          <p:nvPr/>
        </p:nvSpPr>
        <p:spPr bwMode="gray">
          <a:xfrm>
            <a:off x="3741495" y="3164853"/>
            <a:ext cx="7971080" cy="1206181"/>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0" spcFirstLastPara="0" vertOverflow="overflow" horzOverflow="overflow" vert="horz" wrap="square" lIns="540000" tIns="72000" rIns="72000" bIns="72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lang="en-US" sz="1400" b="1" dirty="0"/>
              <a:t>Available results of ex-ante and ex-post assessments of the effects of individual or groups of policies and measures on energy efficiency </a:t>
            </a:r>
            <a:r>
              <a:rPr lang="en-US" sz="1400" dirty="0"/>
              <a:t>(voluntary)</a:t>
            </a:r>
          </a:p>
          <a:p>
            <a:pPr marL="285750" marR="0" lvl="0" indent="-28575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lang="en-US" sz="1400" dirty="0"/>
              <a:t>data can be partly taken from Annex 10 and Annex 11  </a:t>
            </a:r>
          </a:p>
          <a:p>
            <a:pPr lvl="0">
              <a:lnSpc>
                <a:spcPct val="110000"/>
              </a:lnSpc>
              <a:defRPr/>
            </a:pPr>
            <a:r>
              <a:rPr lang="de-DE" sz="1400" b="1" dirty="0" err="1"/>
              <a:t>Important</a:t>
            </a:r>
            <a:r>
              <a:rPr lang="de-DE" sz="1400" b="1" dirty="0"/>
              <a:t> </a:t>
            </a:r>
            <a:r>
              <a:rPr lang="de-DE" sz="1400" b="1" dirty="0" err="1"/>
              <a:t>sources</a:t>
            </a:r>
            <a:r>
              <a:rPr lang="de-DE" sz="1400" b="1" dirty="0"/>
              <a:t>: </a:t>
            </a:r>
            <a:r>
              <a:rPr lang="de-DE" sz="1400" dirty="0"/>
              <a:t>NECP, </a:t>
            </a:r>
            <a:r>
              <a:rPr lang="en-US" sz="1400" dirty="0"/>
              <a:t>evaluations and expert reports, impact assessments and modelling approaches (e.g. projection report), MURE database and methodologies</a:t>
            </a:r>
          </a:p>
        </p:txBody>
      </p:sp>
      <p:sp>
        <p:nvSpPr>
          <p:cNvPr id="18" name="Rechteck 17">
            <a:extLst>
              <a:ext uri="{FF2B5EF4-FFF2-40B4-BE49-F238E27FC236}">
                <a16:creationId xmlns:a16="http://schemas.microsoft.com/office/drawing/2014/main" id="{2D38C6E7-4F92-4015-9A63-FCF29E2E39E3}"/>
              </a:ext>
            </a:extLst>
          </p:cNvPr>
          <p:cNvSpPr>
            <a:spLocks/>
          </p:cNvSpPr>
          <p:nvPr/>
        </p:nvSpPr>
        <p:spPr bwMode="gray">
          <a:xfrm>
            <a:off x="3741495" y="4478674"/>
            <a:ext cx="7971080" cy="1600579"/>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0" spcFirstLastPara="0" vertOverflow="overflow" horzOverflow="overflow" vert="horz" wrap="square" lIns="540000" tIns="72000" rIns="72000" bIns="720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lang="en-US" sz="1400" b="1" dirty="0"/>
              <a:t>Available projected and </a:t>
            </a:r>
            <a:r>
              <a:rPr lang="en-US" sz="1400" b="1" dirty="0" err="1"/>
              <a:t>realised</a:t>
            </a:r>
            <a:r>
              <a:rPr lang="en-US" sz="1400" b="1" dirty="0"/>
              <a:t> costs and benefits of individual or groups of policies and measures on energy efficiency </a:t>
            </a:r>
            <a:r>
              <a:rPr lang="en-US" sz="1400" dirty="0"/>
              <a:t>(voluntary)</a:t>
            </a:r>
          </a:p>
          <a:p>
            <a:pPr lvl="0">
              <a:lnSpc>
                <a:spcPct val="110000"/>
              </a:lnSpc>
              <a:defRPr/>
            </a:pPr>
            <a:r>
              <a:rPr lang="en-US" sz="1400" b="1" dirty="0"/>
              <a:t>Important sources:</a:t>
            </a:r>
            <a:r>
              <a:rPr lang="de-DE" sz="1400" b="1" dirty="0"/>
              <a:t> </a:t>
            </a:r>
            <a:r>
              <a:rPr lang="de-DE" sz="1400" dirty="0"/>
              <a:t>NECP, </a:t>
            </a:r>
            <a:r>
              <a:rPr lang="en-US" sz="1400" dirty="0"/>
              <a:t>legal implementation of measures (legal text, funding guidelines, etc.), implementing and/or responsible authorities, Financial budgets of the government and implementing authorities</a:t>
            </a:r>
          </a:p>
          <a:p>
            <a:pPr lvl="0">
              <a:lnSpc>
                <a:spcPct val="110000"/>
              </a:lnSpc>
              <a:defRPr/>
            </a:pPr>
            <a:r>
              <a:rPr lang="en-US" sz="1400" dirty="0"/>
              <a:t>Helpful source field 1d (Benefits in EUR per toe final energy consumption reduction): </a:t>
            </a:r>
            <a:r>
              <a:rPr lang="en-US" sz="1400" dirty="0" err="1">
                <a:hlinkClick r:id="rId5"/>
              </a:rPr>
              <a:t>MICATool</a:t>
            </a:r>
            <a:r>
              <a:rPr lang="en-US" sz="1400" dirty="0"/>
              <a:t> </a:t>
            </a:r>
          </a:p>
          <a:p>
            <a:pPr lvl="0">
              <a:lnSpc>
                <a:spcPct val="110000"/>
              </a:lnSpc>
              <a:defRPr/>
            </a:pPr>
            <a:endParaRPr lang="de-DE" sz="1400" dirty="0"/>
          </a:p>
        </p:txBody>
      </p:sp>
      <p:sp>
        <p:nvSpPr>
          <p:cNvPr id="20" name="Gleichschenkliges Dreieck 19">
            <a:extLst>
              <a:ext uri="{FF2B5EF4-FFF2-40B4-BE49-F238E27FC236}">
                <a16:creationId xmlns:a16="http://schemas.microsoft.com/office/drawing/2014/main" id="{22401DC5-C6D9-4924-8B1A-ECE966164C49}"/>
              </a:ext>
            </a:extLst>
          </p:cNvPr>
          <p:cNvSpPr>
            <a:spLocks/>
          </p:cNvSpPr>
          <p:nvPr/>
        </p:nvSpPr>
        <p:spPr bwMode="gray">
          <a:xfrm rot="5400000">
            <a:off x="3291493" y="1432596"/>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dirty="0">
                <a:solidFill>
                  <a:schemeClr val="bg1"/>
                </a:solidFill>
                <a:latin typeface="+mj-lt"/>
              </a:rPr>
              <a:t>1</a:t>
            </a:r>
          </a:p>
        </p:txBody>
      </p:sp>
      <p:sp>
        <p:nvSpPr>
          <p:cNvPr id="21" name="Gleichschenkliges Dreieck 20">
            <a:extLst>
              <a:ext uri="{FF2B5EF4-FFF2-40B4-BE49-F238E27FC236}">
                <a16:creationId xmlns:a16="http://schemas.microsoft.com/office/drawing/2014/main" id="{54103742-23AA-4FEF-BCC9-A460D57DF6A3}"/>
              </a:ext>
            </a:extLst>
          </p:cNvPr>
          <p:cNvSpPr>
            <a:spLocks/>
          </p:cNvSpPr>
          <p:nvPr/>
        </p:nvSpPr>
        <p:spPr bwMode="gray">
          <a:xfrm rot="5400000">
            <a:off x="3291494" y="3269024"/>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dirty="0">
                <a:solidFill>
                  <a:schemeClr val="bg1"/>
                </a:solidFill>
                <a:latin typeface="+mj-lt"/>
              </a:rPr>
              <a:t>3</a:t>
            </a:r>
          </a:p>
        </p:txBody>
      </p:sp>
      <p:sp>
        <p:nvSpPr>
          <p:cNvPr id="22" name="Gleichschenkliges Dreieck 21">
            <a:extLst>
              <a:ext uri="{FF2B5EF4-FFF2-40B4-BE49-F238E27FC236}">
                <a16:creationId xmlns:a16="http://schemas.microsoft.com/office/drawing/2014/main" id="{A3FE1FF2-19C7-46DE-8A75-FB38CF0226F1}"/>
              </a:ext>
            </a:extLst>
          </p:cNvPr>
          <p:cNvSpPr>
            <a:spLocks/>
          </p:cNvSpPr>
          <p:nvPr/>
        </p:nvSpPr>
        <p:spPr bwMode="gray">
          <a:xfrm rot="5400000">
            <a:off x="3291493" y="4582845"/>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dirty="0">
                <a:solidFill>
                  <a:schemeClr val="bg1"/>
                </a:solidFill>
                <a:latin typeface="+mj-lt"/>
              </a:rPr>
              <a:t>5</a:t>
            </a:r>
          </a:p>
        </p:txBody>
      </p:sp>
      <p:sp>
        <p:nvSpPr>
          <p:cNvPr id="7" name="Datumsplatzhalter 6">
            <a:extLst>
              <a:ext uri="{FF2B5EF4-FFF2-40B4-BE49-F238E27FC236}">
                <a16:creationId xmlns:a16="http://schemas.microsoft.com/office/drawing/2014/main" id="{B0BC625B-D71F-4D93-A26A-FD330A10FB3F}"/>
              </a:ext>
            </a:extLst>
          </p:cNvPr>
          <p:cNvSpPr>
            <a:spLocks noGrp="1"/>
          </p:cNvSpPr>
          <p:nvPr>
            <p:ph type="dt" sz="half" idx="18"/>
          </p:nvPr>
        </p:nvSpPr>
        <p:spPr>
          <a:xfrm>
            <a:off x="1309947" y="6455836"/>
            <a:ext cx="864000" cy="123111"/>
          </a:xfrm>
        </p:spPr>
        <p:txBody>
          <a:bodyPr/>
          <a:lstStyle/>
          <a:p>
            <a:fld id="{E42458CE-7769-4D82-8C09-9ACB35FFB34E}" type="datetime1">
              <a:rPr lang="de-DE" noProof="0" smtClean="0"/>
              <a:t>03.11.2025</a:t>
            </a:fld>
            <a:endParaRPr lang="de-DE" noProof="0" dirty="0"/>
          </a:p>
        </p:txBody>
      </p:sp>
      <p:sp>
        <p:nvSpPr>
          <p:cNvPr id="9" name="Fußzeilenplatzhalter 8">
            <a:extLst>
              <a:ext uri="{FF2B5EF4-FFF2-40B4-BE49-F238E27FC236}">
                <a16:creationId xmlns:a16="http://schemas.microsoft.com/office/drawing/2014/main" id="{5C2E37E3-560A-4240-B80D-91B44ECD2AF0}"/>
              </a:ext>
            </a:extLst>
          </p:cNvPr>
          <p:cNvSpPr>
            <a:spLocks noGrp="1"/>
          </p:cNvSpPr>
          <p:nvPr>
            <p:ph type="ftr" sz="quarter" idx="19"/>
          </p:nvPr>
        </p:nvSpPr>
        <p:spPr>
          <a:xfrm>
            <a:off x="2297897" y="6455836"/>
            <a:ext cx="2952000" cy="123111"/>
          </a:xfrm>
        </p:spPr>
        <p:txBody>
          <a:bodyPr/>
          <a:lstStyle/>
          <a:p>
            <a:r>
              <a:rPr lang="de-DE" noProof="0"/>
              <a:t>© Fraunhofer ISI</a:t>
            </a:r>
            <a:endParaRPr lang="de-DE" noProof="0" dirty="0"/>
          </a:p>
        </p:txBody>
      </p:sp>
      <p:sp>
        <p:nvSpPr>
          <p:cNvPr id="3" name="Foliennummernplatzhalter 2">
            <a:extLst>
              <a:ext uri="{FF2B5EF4-FFF2-40B4-BE49-F238E27FC236}">
                <a16:creationId xmlns:a16="http://schemas.microsoft.com/office/drawing/2014/main" id="{6E4E2C5B-37DA-43AE-8D7A-58EA849B3A3A}"/>
              </a:ext>
            </a:extLst>
          </p:cNvPr>
          <p:cNvSpPr>
            <a:spLocks noGrp="1"/>
          </p:cNvSpPr>
          <p:nvPr>
            <p:ph type="sldNum" sz="quarter" idx="20"/>
          </p:nvPr>
        </p:nvSpPr>
        <p:spPr/>
        <p:txBody>
          <a:bodyPr/>
          <a:lstStyle/>
          <a:p>
            <a:fld id="{3D81EE41-304C-41C3-8185-350F2275D756}" type="slidenum">
              <a:rPr lang="de-DE" smtClean="0"/>
              <a:pPr/>
              <a:t>3</a:t>
            </a:fld>
            <a:endParaRPr lang="de-DE"/>
          </a:p>
        </p:txBody>
      </p:sp>
    </p:spTree>
    <p:extLst>
      <p:ext uri="{BB962C8B-B14F-4D97-AF65-F5344CB8AC3E}">
        <p14:creationId xmlns:p14="http://schemas.microsoft.com/office/powerpoint/2010/main" val="3592746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21" grpId="0" animBg="1"/>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942D6D-BAF0-A36E-98DB-BBDAFF17A4D3}"/>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329A9776-AC44-ED39-F304-C250AFAE615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9F6344B7-B04A-4214-BF2C-E5457B14419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9413E5D-C249-1AFA-AC57-D72DDDE0BFE7}"/>
              </a:ext>
            </a:extLst>
          </p:cNvPr>
          <p:cNvSpPr>
            <a:spLocks noGrp="1"/>
          </p:cNvSpPr>
          <p:nvPr>
            <p:ph type="title"/>
          </p:nvPr>
        </p:nvSpPr>
        <p:spPr bwMode="gray">
          <a:xfrm>
            <a:off x="479425" y="395288"/>
            <a:ext cx="11233150" cy="788999"/>
          </a:xfrm>
        </p:spPr>
        <p:txBody>
          <a:bodyPr vert="horz"/>
          <a:lstStyle/>
          <a:p>
            <a:r>
              <a:rPr lang="de-DE" dirty="0"/>
              <a:t>Annex IX: Progress </a:t>
            </a:r>
            <a:r>
              <a:rPr lang="de-DE" dirty="0" err="1"/>
              <a:t>accomplished</a:t>
            </a:r>
            <a:r>
              <a:rPr lang="de-DE" dirty="0"/>
              <a:t> </a:t>
            </a:r>
            <a:r>
              <a:rPr lang="de-DE" dirty="0" err="1"/>
              <a:t>towards</a:t>
            </a:r>
            <a:r>
              <a:rPr lang="de-DE" dirty="0"/>
              <a:t> </a:t>
            </a:r>
            <a:r>
              <a:rPr lang="de-DE" dirty="0" err="1"/>
              <a:t>implementing</a:t>
            </a:r>
            <a:r>
              <a:rPr lang="de-DE" dirty="0"/>
              <a:t> </a:t>
            </a:r>
            <a:r>
              <a:rPr lang="de-DE" dirty="0" err="1"/>
              <a:t>the</a:t>
            </a:r>
            <a:r>
              <a:rPr lang="de-DE" dirty="0"/>
              <a:t> national </a:t>
            </a:r>
            <a:r>
              <a:rPr lang="de-DE" dirty="0" err="1"/>
              <a:t>policies</a:t>
            </a:r>
            <a:r>
              <a:rPr lang="de-DE" dirty="0"/>
              <a:t> and </a:t>
            </a:r>
            <a:r>
              <a:rPr lang="de-DE" dirty="0" err="1"/>
              <a:t>measure</a:t>
            </a:r>
            <a:r>
              <a:rPr lang="de-DE" dirty="0"/>
              <a:t> – Table 1, 3, 5</a:t>
            </a:r>
          </a:p>
        </p:txBody>
      </p:sp>
      <p:sp>
        <p:nvSpPr>
          <p:cNvPr id="14" name="Textplatzhalter 6">
            <a:extLst>
              <a:ext uri="{FF2B5EF4-FFF2-40B4-BE49-F238E27FC236}">
                <a16:creationId xmlns:a16="http://schemas.microsoft.com/office/drawing/2014/main" id="{4D6CBBFB-4A49-CD71-7058-A7815BCAAD2B}"/>
              </a:ext>
            </a:extLst>
          </p:cNvPr>
          <p:cNvSpPr txBox="1">
            <a:spLocks/>
          </p:cNvSpPr>
          <p:nvPr/>
        </p:nvSpPr>
        <p:spPr bwMode="gray">
          <a:xfrm>
            <a:off x="2" y="1328426"/>
            <a:ext cx="3000375" cy="4284662"/>
          </a:xfrm>
          <a:prstGeom prst="rect">
            <a:avLst/>
          </a:prstGeom>
          <a:gradFill flip="none" rotWithShape="1">
            <a:gsLst>
              <a:gs pos="34000">
                <a:srgbClr val="00779A"/>
              </a:gs>
              <a:gs pos="0">
                <a:srgbClr val="014A6B"/>
              </a:gs>
              <a:gs pos="74000">
                <a:schemeClr val="accent5">
                  <a:lumMod val="90000"/>
                  <a:lumOff val="10000"/>
                </a:schemeClr>
              </a:gs>
              <a:gs pos="100000">
                <a:srgbClr val="09B2AC"/>
              </a:gs>
            </a:gsLst>
            <a:path path="circle">
              <a:fillToRect r="100000" b="100000"/>
            </a:path>
            <a:tileRect l="-100000" t="-100000"/>
          </a:gradFill>
        </p:spPr>
        <p:txBody>
          <a:bodyPr lIns="486000" tIns="288000" rIns="288000" bIns="288000" numCol="1" spcCol="360000" anchor="ctr">
            <a:noAutofit/>
          </a:bodyPr>
          <a:lstStyle>
            <a:lvl1pPr marL="0" indent="0" algn="l" defTabSz="914400" rtl="0" eaLnBrk="1" latinLnBrk="0" hangingPunct="1">
              <a:lnSpc>
                <a:spcPts val="1960"/>
              </a:lnSpc>
              <a:spcBef>
                <a:spcPts val="0"/>
              </a:spcBef>
              <a:spcAft>
                <a:spcPts val="0"/>
              </a:spcAft>
              <a:buFont typeface="Arial" panose="020B0604020202020204" pitchFamily="34" charset="0"/>
              <a:buNone/>
              <a:defRPr sz="1600" b="0" kern="1200">
                <a:solidFill>
                  <a:schemeClr val="bg1"/>
                </a:solidFill>
                <a:latin typeface="+mj-lt"/>
                <a:ea typeface="+mn-ea"/>
                <a:cs typeface="+mn-cs"/>
              </a:defRPr>
            </a:lvl1pPr>
            <a:lvl2pPr marL="0" indent="0" algn="l" defTabSz="914400" rtl="0" eaLnBrk="1" latinLnBrk="0" hangingPunct="1">
              <a:lnSpc>
                <a:spcPts val="1960"/>
              </a:lnSpc>
              <a:spcBef>
                <a:spcPts val="0"/>
              </a:spcBef>
              <a:spcAft>
                <a:spcPts val="0"/>
              </a:spcAft>
              <a:buFont typeface="Arial" panose="020B0604020202020204" pitchFamily="34" charset="0"/>
              <a:buNone/>
              <a:defRPr sz="2080" b="0" kern="1200">
                <a:solidFill>
                  <a:schemeClr val="bg1"/>
                </a:solidFill>
                <a:latin typeface="Frutiger LT Com 75 Black" panose="020B0A03040504030204" pitchFamily="34" charset="0"/>
                <a:ea typeface="+mn-ea"/>
                <a:cs typeface="+mn-cs"/>
              </a:defRPr>
            </a:lvl2pPr>
            <a:lvl3pPr marL="0" indent="0" algn="l" defTabSz="914400" rtl="0" eaLnBrk="1" latinLnBrk="0" hangingPunct="1">
              <a:lnSpc>
                <a:spcPts val="1960"/>
              </a:lnSpc>
              <a:spcBef>
                <a:spcPts val="0"/>
              </a:spcBef>
              <a:buFont typeface="Arial" panose="020B0604020202020204" pitchFamily="34" charset="0"/>
              <a:buNone/>
              <a:defRPr sz="1400" b="0" kern="1200">
                <a:solidFill>
                  <a:schemeClr val="bg1"/>
                </a:solidFill>
                <a:latin typeface="+mj-lt"/>
                <a:ea typeface="+mn-ea"/>
                <a:cs typeface="+mn-cs"/>
              </a:defRPr>
            </a:lvl3pPr>
            <a:lvl4pPr marL="180000" indent="-180000" algn="l" defTabSz="914400" rtl="0" eaLnBrk="1" latinLnBrk="0" hangingPunct="1">
              <a:lnSpc>
                <a:spcPts val="1960"/>
              </a:lnSpc>
              <a:spcBef>
                <a:spcPts val="0"/>
              </a:spcBef>
              <a:buClr>
                <a:schemeClr val="bg1"/>
              </a:buClr>
              <a:buFont typeface="Wingdings" panose="05000000000000000000" pitchFamily="2" charset="2"/>
              <a:buChar char="§"/>
              <a:defRPr sz="1400" kern="1200">
                <a:solidFill>
                  <a:schemeClr val="bg1"/>
                </a:solidFill>
                <a:latin typeface="+mn-lt"/>
                <a:ea typeface="+mn-ea"/>
                <a:cs typeface="+mn-cs"/>
              </a:defRPr>
            </a:lvl4pPr>
            <a:lvl5pPr marL="360000" indent="-180000" algn="l" defTabSz="914400" rtl="0" eaLnBrk="1" latinLnBrk="0" hangingPunct="1">
              <a:lnSpc>
                <a:spcPts val="1960"/>
              </a:lnSpc>
              <a:spcBef>
                <a:spcPts val="0"/>
              </a:spcBef>
              <a:buClr>
                <a:schemeClr val="bg1"/>
              </a:buClr>
              <a:buFont typeface="Wingdings" panose="05000000000000000000" pitchFamily="2" charset="2"/>
              <a:buChar char="§"/>
              <a:defRPr sz="1400" kern="1200">
                <a:solidFill>
                  <a:schemeClr val="bg1"/>
                </a:solidFill>
                <a:latin typeface="+mn-lt"/>
                <a:ea typeface="+mn-ea"/>
                <a:cs typeface="+mn-cs"/>
              </a:defRPr>
            </a:lvl5pPr>
            <a:lvl6pPr marL="540000" indent="-180000" algn="l" defTabSz="914400" rtl="0" eaLnBrk="1" latinLnBrk="0" hangingPunct="1">
              <a:lnSpc>
                <a:spcPts val="1960"/>
              </a:lnSpc>
              <a:spcBef>
                <a:spcPts val="0"/>
              </a:spcBef>
              <a:buClr>
                <a:schemeClr val="bg1"/>
              </a:buClr>
              <a:buFont typeface="Wingdings" panose="05000000000000000000" pitchFamily="2" charset="2"/>
              <a:buChar char="§"/>
              <a:defRPr sz="1400" kern="1200">
                <a:solidFill>
                  <a:schemeClr val="bg1"/>
                </a:solidFill>
                <a:latin typeface="+mn-lt"/>
                <a:ea typeface="+mn-ea"/>
                <a:cs typeface="+mn-cs"/>
              </a:defRPr>
            </a:lvl6pPr>
            <a:lvl7pPr marL="216000" indent="-216000" algn="l" defTabSz="914400" rtl="0" eaLnBrk="1" latinLnBrk="0" hangingPunct="1">
              <a:lnSpc>
                <a:spcPts val="1960"/>
              </a:lnSpc>
              <a:spcBef>
                <a:spcPts val="0"/>
              </a:spcBef>
              <a:buClr>
                <a:schemeClr val="bg1"/>
              </a:buClr>
              <a:buFont typeface="+mj-lt"/>
              <a:buAutoNum type="arabicPeriod"/>
              <a:defRPr sz="1400" kern="1200">
                <a:solidFill>
                  <a:schemeClr val="bg1"/>
                </a:solidFill>
                <a:latin typeface="+mn-lt"/>
                <a:ea typeface="+mn-ea"/>
                <a:cs typeface="+mn-cs"/>
              </a:defRPr>
            </a:lvl7pPr>
            <a:lvl8pPr marL="432000" indent="-216000" algn="l" defTabSz="914400" rtl="0" eaLnBrk="1" latinLnBrk="0" hangingPunct="1">
              <a:lnSpc>
                <a:spcPts val="1960"/>
              </a:lnSpc>
              <a:spcBef>
                <a:spcPts val="0"/>
              </a:spcBef>
              <a:buClr>
                <a:schemeClr val="bg1"/>
              </a:buClr>
              <a:buFont typeface="+mj-lt"/>
              <a:buAutoNum type="arabicPeriod"/>
              <a:defRPr sz="1400" kern="1200">
                <a:solidFill>
                  <a:schemeClr val="bg1"/>
                </a:solidFill>
                <a:latin typeface="+mn-lt"/>
                <a:ea typeface="+mn-ea"/>
                <a:cs typeface="+mn-cs"/>
              </a:defRPr>
            </a:lvl8pPr>
            <a:lvl9pPr marL="648000" indent="-216000" algn="l" defTabSz="914400" rtl="0" eaLnBrk="1" latinLnBrk="0" hangingPunct="1">
              <a:lnSpc>
                <a:spcPts val="1960"/>
              </a:lnSpc>
              <a:spcBef>
                <a:spcPts val="0"/>
              </a:spcBef>
              <a:buClr>
                <a:schemeClr val="bg1"/>
              </a:buClr>
              <a:buFont typeface="+mj-lt"/>
              <a:buAutoNum type="arabicPeriod"/>
              <a:defRPr sz="1400" kern="1200">
                <a:solidFill>
                  <a:schemeClr val="bg1"/>
                </a:solidFill>
                <a:latin typeface="+mn-lt"/>
                <a:ea typeface="+mn-ea"/>
                <a:cs typeface="+mn-cs"/>
              </a:defRPr>
            </a:lvl9pPr>
          </a:lstStyle>
          <a:p>
            <a:pPr algn="ctr">
              <a:lnSpc>
                <a:spcPct val="110000"/>
              </a:lnSpc>
            </a:pPr>
            <a:r>
              <a:rPr lang="de-DE" dirty="0" err="1"/>
              <a:t>Our</a:t>
            </a:r>
            <a:r>
              <a:rPr lang="de-DE" dirty="0"/>
              <a:t> </a:t>
            </a:r>
            <a:r>
              <a:rPr lang="de-DE" dirty="0" err="1"/>
              <a:t>approach</a:t>
            </a:r>
            <a:r>
              <a:rPr lang="de-DE" dirty="0"/>
              <a:t>:</a:t>
            </a:r>
          </a:p>
          <a:p>
            <a:pPr algn="ctr">
              <a:lnSpc>
                <a:spcPct val="110000"/>
              </a:lnSpc>
            </a:pPr>
            <a:endParaRPr lang="de-DE" dirty="0"/>
          </a:p>
          <a:p>
            <a:pPr algn="ctr">
              <a:lnSpc>
                <a:spcPct val="110000"/>
              </a:lnSpc>
            </a:pPr>
            <a:endParaRPr lang="de-DE" dirty="0"/>
          </a:p>
          <a:p>
            <a:pPr algn="ctr">
              <a:lnSpc>
                <a:spcPct val="110000"/>
              </a:lnSpc>
            </a:pPr>
            <a:endParaRPr lang="de-DE" dirty="0"/>
          </a:p>
          <a:p>
            <a:pPr algn="ctr">
              <a:lnSpc>
                <a:spcPct val="110000"/>
              </a:lnSpc>
            </a:pPr>
            <a:r>
              <a:rPr lang="de-DE" dirty="0"/>
              <a:t>Remark: </a:t>
            </a:r>
            <a:r>
              <a:rPr lang="de-DE" dirty="0" err="1"/>
              <a:t>potentially</a:t>
            </a:r>
            <a:r>
              <a:rPr lang="de-DE" dirty="0"/>
              <a:t> strong </a:t>
            </a:r>
            <a:r>
              <a:rPr lang="de-DE" dirty="0" err="1"/>
              <a:t>synergies</a:t>
            </a:r>
            <a:r>
              <a:rPr lang="de-DE" dirty="0"/>
              <a:t> </a:t>
            </a:r>
            <a:r>
              <a:rPr lang="de-DE" dirty="0" err="1"/>
              <a:t>with</a:t>
            </a:r>
            <a:r>
              <a:rPr lang="de-DE" dirty="0"/>
              <a:t> MURE</a:t>
            </a:r>
          </a:p>
        </p:txBody>
      </p:sp>
      <p:sp>
        <p:nvSpPr>
          <p:cNvPr id="16" name="Rechteck 15">
            <a:extLst>
              <a:ext uri="{FF2B5EF4-FFF2-40B4-BE49-F238E27FC236}">
                <a16:creationId xmlns:a16="http://schemas.microsoft.com/office/drawing/2014/main" id="{484342D9-51A3-9A7E-1361-0D4E60F84B54}"/>
              </a:ext>
            </a:extLst>
          </p:cNvPr>
          <p:cNvSpPr>
            <a:spLocks/>
          </p:cNvSpPr>
          <p:nvPr/>
        </p:nvSpPr>
        <p:spPr bwMode="gray">
          <a:xfrm>
            <a:off x="3741493" y="1264671"/>
            <a:ext cx="7971080" cy="1044141"/>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540000" tIns="72000" rIns="72000" bIns="72000" rtlCol="0" anchor="ctr"/>
          <a:lstStyle/>
          <a:p>
            <a:pPr>
              <a:lnSpc>
                <a:spcPct val="110000"/>
              </a:lnSpc>
            </a:pPr>
            <a:r>
              <a:rPr lang="en-US" sz="1400" b="1" dirty="0"/>
              <a:t>Preparation</a:t>
            </a:r>
          </a:p>
          <a:p>
            <a:pPr marL="285750" indent="-285750">
              <a:lnSpc>
                <a:spcPct val="110000"/>
              </a:lnSpc>
              <a:buFont typeface="Arial" panose="020B0604020202020204" pitchFamily="34" charset="0"/>
              <a:buChar char="•"/>
            </a:pPr>
            <a:r>
              <a:rPr lang="en-US" sz="1400" dirty="0"/>
              <a:t>assigning responsibilities (tables -&gt; specific measures) - </a:t>
            </a:r>
            <a:r>
              <a:rPr lang="en-US" sz="1400" b="1" dirty="0"/>
              <a:t>ministry</a:t>
            </a:r>
          </a:p>
          <a:p>
            <a:pPr marL="285750" indent="-285750">
              <a:lnSpc>
                <a:spcPct val="110000"/>
              </a:lnSpc>
              <a:buFont typeface="Arial" panose="020B0604020202020204" pitchFamily="34" charset="0"/>
              <a:buChar char="•"/>
            </a:pPr>
            <a:r>
              <a:rPr lang="en-US" sz="1400" dirty="0"/>
              <a:t>preparing one “comprehensive” Excel template, including all annex IX info/fields - </a:t>
            </a:r>
            <a:r>
              <a:rPr lang="en-US" sz="1400" b="1" dirty="0"/>
              <a:t>experts</a:t>
            </a:r>
          </a:p>
          <a:p>
            <a:pPr marL="285750" indent="-285750">
              <a:lnSpc>
                <a:spcPct val="110000"/>
              </a:lnSpc>
              <a:buFont typeface="Arial" panose="020B0604020202020204" pitchFamily="34" charset="0"/>
              <a:buChar char="•"/>
            </a:pPr>
            <a:r>
              <a:rPr lang="en-US" sz="1400" dirty="0"/>
              <a:t>providing some basic guidance in the template (e.g. mandatory vs voluntary etc.) - </a:t>
            </a:r>
            <a:r>
              <a:rPr lang="en-US" sz="1400" b="1" dirty="0"/>
              <a:t>experts</a:t>
            </a:r>
          </a:p>
        </p:txBody>
      </p:sp>
      <p:sp>
        <p:nvSpPr>
          <p:cNvPr id="17" name="Rechteck 16">
            <a:extLst>
              <a:ext uri="{FF2B5EF4-FFF2-40B4-BE49-F238E27FC236}">
                <a16:creationId xmlns:a16="http://schemas.microsoft.com/office/drawing/2014/main" id="{630665A6-EA73-F9A5-CC8C-1E5764AFF2A0}"/>
              </a:ext>
            </a:extLst>
          </p:cNvPr>
          <p:cNvSpPr>
            <a:spLocks/>
          </p:cNvSpPr>
          <p:nvPr/>
        </p:nvSpPr>
        <p:spPr bwMode="gray">
          <a:xfrm>
            <a:off x="3741490" y="2355001"/>
            <a:ext cx="7971080" cy="900001"/>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0" spcFirstLastPara="0" vertOverflow="overflow" horzOverflow="overflow" vert="horz" wrap="square" lIns="540000" tIns="72000" rIns="72000" bIns="72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lang="en-US" sz="1400" b="1" dirty="0"/>
              <a:t>Collecting information</a:t>
            </a:r>
          </a:p>
          <a:p>
            <a:pPr marL="285750" marR="0" lvl="0" indent="-28575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lang="en-US" sz="1400" dirty="0"/>
              <a:t>per table or measure – </a:t>
            </a:r>
            <a:r>
              <a:rPr lang="en-US" sz="1400" b="1" dirty="0"/>
              <a:t>ministries and authorities</a:t>
            </a:r>
          </a:p>
          <a:p>
            <a:pPr marL="285750" marR="0" lvl="0" indent="-285750" algn="l"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lang="en-US" sz="1400" dirty="0"/>
              <a:t>providing expertise and support where needed - </a:t>
            </a:r>
            <a:r>
              <a:rPr lang="en-US" sz="1400" b="1" dirty="0"/>
              <a:t>experts</a:t>
            </a:r>
          </a:p>
        </p:txBody>
      </p:sp>
      <p:sp>
        <p:nvSpPr>
          <p:cNvPr id="18" name="Rechteck 17">
            <a:extLst>
              <a:ext uri="{FF2B5EF4-FFF2-40B4-BE49-F238E27FC236}">
                <a16:creationId xmlns:a16="http://schemas.microsoft.com/office/drawing/2014/main" id="{E3C9AD0A-1D8D-9F38-0EA6-DFABC8D2BF85}"/>
              </a:ext>
            </a:extLst>
          </p:cNvPr>
          <p:cNvSpPr>
            <a:spLocks/>
          </p:cNvSpPr>
          <p:nvPr/>
        </p:nvSpPr>
        <p:spPr bwMode="gray">
          <a:xfrm>
            <a:off x="3741488" y="3301191"/>
            <a:ext cx="7971080" cy="900001"/>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0" spcFirstLastPara="0" vertOverflow="overflow" horzOverflow="overflow" vert="horz" wrap="square" lIns="540000" tIns="72000" rIns="72000" bIns="720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lang="en-US" sz="1400" b="1" dirty="0"/>
              <a:t>Checking the collected information (complete and plausible?) - experts</a:t>
            </a:r>
          </a:p>
          <a:p>
            <a:pPr lvl="0">
              <a:lnSpc>
                <a:spcPct val="110000"/>
              </a:lnSpc>
              <a:defRPr/>
            </a:pPr>
            <a:endParaRPr lang="de-DE" sz="1400" dirty="0"/>
          </a:p>
        </p:txBody>
      </p:sp>
      <p:sp>
        <p:nvSpPr>
          <p:cNvPr id="20" name="Gleichschenkliges Dreieck 19">
            <a:extLst>
              <a:ext uri="{FF2B5EF4-FFF2-40B4-BE49-F238E27FC236}">
                <a16:creationId xmlns:a16="http://schemas.microsoft.com/office/drawing/2014/main" id="{94A503BB-98AD-4972-844B-24D675645A3A}"/>
              </a:ext>
            </a:extLst>
          </p:cNvPr>
          <p:cNvSpPr>
            <a:spLocks/>
          </p:cNvSpPr>
          <p:nvPr/>
        </p:nvSpPr>
        <p:spPr bwMode="gray">
          <a:xfrm rot="5400000">
            <a:off x="3291491" y="1368842"/>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dirty="0">
                <a:solidFill>
                  <a:schemeClr val="bg1"/>
                </a:solidFill>
                <a:latin typeface="+mj-lt"/>
              </a:rPr>
              <a:t>1</a:t>
            </a:r>
          </a:p>
        </p:txBody>
      </p:sp>
      <p:sp>
        <p:nvSpPr>
          <p:cNvPr id="21" name="Gleichschenkliges Dreieck 20">
            <a:extLst>
              <a:ext uri="{FF2B5EF4-FFF2-40B4-BE49-F238E27FC236}">
                <a16:creationId xmlns:a16="http://schemas.microsoft.com/office/drawing/2014/main" id="{D2801B19-09F4-42D1-4E34-9768C5EACDC8}"/>
              </a:ext>
            </a:extLst>
          </p:cNvPr>
          <p:cNvSpPr>
            <a:spLocks/>
          </p:cNvSpPr>
          <p:nvPr/>
        </p:nvSpPr>
        <p:spPr bwMode="gray">
          <a:xfrm rot="5400000">
            <a:off x="3291490" y="2464284"/>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dirty="0">
                <a:solidFill>
                  <a:schemeClr val="bg1"/>
                </a:solidFill>
                <a:latin typeface="+mj-lt"/>
              </a:rPr>
              <a:t>2</a:t>
            </a:r>
          </a:p>
        </p:txBody>
      </p:sp>
      <p:sp>
        <p:nvSpPr>
          <p:cNvPr id="22" name="Gleichschenkliges Dreieck 21">
            <a:extLst>
              <a:ext uri="{FF2B5EF4-FFF2-40B4-BE49-F238E27FC236}">
                <a16:creationId xmlns:a16="http://schemas.microsoft.com/office/drawing/2014/main" id="{A90508E7-329C-F897-6106-A4E96F056162}"/>
              </a:ext>
            </a:extLst>
          </p:cNvPr>
          <p:cNvSpPr>
            <a:spLocks/>
          </p:cNvSpPr>
          <p:nvPr/>
        </p:nvSpPr>
        <p:spPr bwMode="gray">
          <a:xfrm rot="5400000">
            <a:off x="3291489" y="3410477"/>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dirty="0">
                <a:solidFill>
                  <a:schemeClr val="bg1"/>
                </a:solidFill>
                <a:latin typeface="+mj-lt"/>
              </a:rPr>
              <a:t>3</a:t>
            </a:r>
          </a:p>
        </p:txBody>
      </p:sp>
      <p:sp>
        <p:nvSpPr>
          <p:cNvPr id="7" name="Datumsplatzhalter 6">
            <a:extLst>
              <a:ext uri="{FF2B5EF4-FFF2-40B4-BE49-F238E27FC236}">
                <a16:creationId xmlns:a16="http://schemas.microsoft.com/office/drawing/2014/main" id="{0C48736B-7746-D288-5768-F707B17F6D6B}"/>
              </a:ext>
            </a:extLst>
          </p:cNvPr>
          <p:cNvSpPr>
            <a:spLocks noGrp="1"/>
          </p:cNvSpPr>
          <p:nvPr>
            <p:ph type="dt" sz="half" idx="18"/>
          </p:nvPr>
        </p:nvSpPr>
        <p:spPr>
          <a:xfrm>
            <a:off x="1309947" y="6455836"/>
            <a:ext cx="864000" cy="123111"/>
          </a:xfrm>
        </p:spPr>
        <p:txBody>
          <a:bodyPr/>
          <a:lstStyle/>
          <a:p>
            <a:fld id="{E42458CE-7769-4D82-8C09-9ACB35FFB34E}" type="datetime1">
              <a:rPr lang="de-DE" noProof="0" smtClean="0"/>
              <a:t>03.11.2025</a:t>
            </a:fld>
            <a:endParaRPr lang="de-DE" noProof="0" dirty="0"/>
          </a:p>
        </p:txBody>
      </p:sp>
      <p:sp>
        <p:nvSpPr>
          <p:cNvPr id="9" name="Fußzeilenplatzhalter 8">
            <a:extLst>
              <a:ext uri="{FF2B5EF4-FFF2-40B4-BE49-F238E27FC236}">
                <a16:creationId xmlns:a16="http://schemas.microsoft.com/office/drawing/2014/main" id="{6FDDF474-8DBE-570E-F137-C8853212F768}"/>
              </a:ext>
            </a:extLst>
          </p:cNvPr>
          <p:cNvSpPr>
            <a:spLocks noGrp="1"/>
          </p:cNvSpPr>
          <p:nvPr>
            <p:ph type="ftr" sz="quarter" idx="19"/>
          </p:nvPr>
        </p:nvSpPr>
        <p:spPr>
          <a:xfrm>
            <a:off x="2297897" y="6455836"/>
            <a:ext cx="2952000" cy="123111"/>
          </a:xfrm>
        </p:spPr>
        <p:txBody>
          <a:bodyPr/>
          <a:lstStyle/>
          <a:p>
            <a:r>
              <a:rPr lang="de-DE" noProof="0"/>
              <a:t>© Fraunhofer ISI</a:t>
            </a:r>
            <a:endParaRPr lang="de-DE" noProof="0" dirty="0"/>
          </a:p>
        </p:txBody>
      </p:sp>
      <p:sp>
        <p:nvSpPr>
          <p:cNvPr id="3" name="Foliennummernplatzhalter 2">
            <a:extLst>
              <a:ext uri="{FF2B5EF4-FFF2-40B4-BE49-F238E27FC236}">
                <a16:creationId xmlns:a16="http://schemas.microsoft.com/office/drawing/2014/main" id="{4D8B9F03-B33D-E24C-903C-6999263D90FF}"/>
              </a:ext>
            </a:extLst>
          </p:cNvPr>
          <p:cNvSpPr>
            <a:spLocks noGrp="1"/>
          </p:cNvSpPr>
          <p:nvPr>
            <p:ph type="sldNum" sz="quarter" idx="20"/>
          </p:nvPr>
        </p:nvSpPr>
        <p:spPr/>
        <p:txBody>
          <a:bodyPr/>
          <a:lstStyle/>
          <a:p>
            <a:fld id="{3D81EE41-304C-41C3-8185-350F2275D756}" type="slidenum">
              <a:rPr lang="de-DE" smtClean="0"/>
              <a:pPr/>
              <a:t>4</a:t>
            </a:fld>
            <a:endParaRPr lang="de-DE"/>
          </a:p>
        </p:txBody>
      </p:sp>
      <p:sp>
        <p:nvSpPr>
          <p:cNvPr id="4" name="Rechteck 3">
            <a:extLst>
              <a:ext uri="{FF2B5EF4-FFF2-40B4-BE49-F238E27FC236}">
                <a16:creationId xmlns:a16="http://schemas.microsoft.com/office/drawing/2014/main" id="{D54D21A0-567C-2955-608A-F67467D4C360}"/>
              </a:ext>
            </a:extLst>
          </p:cNvPr>
          <p:cNvSpPr>
            <a:spLocks/>
          </p:cNvSpPr>
          <p:nvPr/>
        </p:nvSpPr>
        <p:spPr bwMode="gray">
          <a:xfrm>
            <a:off x="3741491" y="4252498"/>
            <a:ext cx="7971080" cy="900002"/>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0" spcFirstLastPara="0" vertOverflow="overflow" horzOverflow="overflow" vert="horz" wrap="square" lIns="540000" tIns="72000" rIns="72000" bIns="72000" numCol="1" spcCol="0" rtlCol="0" fromWordArt="0" anchor="t" anchorCtr="0" forceAA="0" compatLnSpc="1">
            <a:prstTxWarp prst="textNoShape">
              <a:avLst/>
            </a:prstTxWarp>
            <a:noAutofit/>
          </a:bodyPr>
          <a:lstStyle/>
          <a:p>
            <a:pPr lvl="0">
              <a:lnSpc>
                <a:spcPct val="110000"/>
              </a:lnSpc>
              <a:defRPr/>
            </a:pPr>
            <a:r>
              <a:rPr lang="en-US" sz="1400" b="1" dirty="0"/>
              <a:t>If needed: </a:t>
            </a:r>
            <a:r>
              <a:rPr lang="en-US" sz="1400" dirty="0"/>
              <a:t>second round of data/information collection</a:t>
            </a:r>
          </a:p>
        </p:txBody>
      </p:sp>
      <p:sp>
        <p:nvSpPr>
          <p:cNvPr id="5" name="Gleichschenkliges Dreieck 4">
            <a:extLst>
              <a:ext uri="{FF2B5EF4-FFF2-40B4-BE49-F238E27FC236}">
                <a16:creationId xmlns:a16="http://schemas.microsoft.com/office/drawing/2014/main" id="{5DC024AF-AFDC-5C35-BA25-293BC0E79355}"/>
              </a:ext>
            </a:extLst>
          </p:cNvPr>
          <p:cNvSpPr>
            <a:spLocks/>
          </p:cNvSpPr>
          <p:nvPr/>
        </p:nvSpPr>
        <p:spPr bwMode="gray">
          <a:xfrm rot="5400000">
            <a:off x="3291489" y="4356668"/>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dirty="0">
                <a:solidFill>
                  <a:schemeClr val="bg1"/>
                </a:solidFill>
                <a:latin typeface="+mj-lt"/>
              </a:rPr>
              <a:t>4</a:t>
            </a:r>
          </a:p>
        </p:txBody>
      </p:sp>
      <p:sp>
        <p:nvSpPr>
          <p:cNvPr id="8" name="Rechteck 7">
            <a:extLst>
              <a:ext uri="{FF2B5EF4-FFF2-40B4-BE49-F238E27FC236}">
                <a16:creationId xmlns:a16="http://schemas.microsoft.com/office/drawing/2014/main" id="{9263DDD4-8B14-EBF6-DEB3-11434803FA9B}"/>
              </a:ext>
            </a:extLst>
          </p:cNvPr>
          <p:cNvSpPr>
            <a:spLocks/>
          </p:cNvSpPr>
          <p:nvPr/>
        </p:nvSpPr>
        <p:spPr bwMode="gray">
          <a:xfrm>
            <a:off x="3741490" y="5198689"/>
            <a:ext cx="7971080" cy="900002"/>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0" spcFirstLastPara="0" vertOverflow="overflow" horzOverflow="overflow" vert="horz" wrap="square" lIns="540000" tIns="72000" rIns="72000" bIns="72000" numCol="1" spcCol="0" rtlCol="0" fromWordArt="0" anchor="t" anchorCtr="0" forceAA="0" compatLnSpc="1">
            <a:prstTxWarp prst="textNoShape">
              <a:avLst/>
            </a:prstTxWarp>
            <a:noAutofit/>
          </a:bodyPr>
          <a:lstStyle/>
          <a:p>
            <a:pPr lvl="0">
              <a:lnSpc>
                <a:spcPct val="110000"/>
              </a:lnSpc>
              <a:defRPr/>
            </a:pPr>
            <a:r>
              <a:rPr lang="en-US" sz="1400" b="1" dirty="0"/>
              <a:t>Submission</a:t>
            </a:r>
          </a:p>
          <a:p>
            <a:pPr marL="285750" lvl="0" indent="-285750">
              <a:lnSpc>
                <a:spcPct val="110000"/>
              </a:lnSpc>
              <a:buFont typeface="Arial" panose="020B0604020202020204" pitchFamily="34" charset="0"/>
              <a:buChar char="•"/>
              <a:defRPr/>
            </a:pPr>
            <a:r>
              <a:rPr lang="en-US" sz="1400" dirty="0"/>
              <a:t>Preparation of the data and tables - </a:t>
            </a:r>
            <a:r>
              <a:rPr lang="en-US" sz="1400" b="1" dirty="0"/>
              <a:t>experts</a:t>
            </a:r>
          </a:p>
          <a:p>
            <a:pPr marL="285750" lvl="0" indent="-285750">
              <a:lnSpc>
                <a:spcPct val="110000"/>
              </a:lnSpc>
              <a:buFont typeface="Arial" panose="020B0604020202020204" pitchFamily="34" charset="0"/>
              <a:buChar char="•"/>
              <a:defRPr/>
            </a:pPr>
            <a:r>
              <a:rPr lang="en-US" sz="1400" dirty="0"/>
              <a:t>Submission – </a:t>
            </a:r>
            <a:r>
              <a:rPr lang="en-US" sz="1400" b="1" dirty="0"/>
              <a:t>ministry</a:t>
            </a:r>
          </a:p>
        </p:txBody>
      </p:sp>
      <p:sp>
        <p:nvSpPr>
          <p:cNvPr id="10" name="Gleichschenkliges Dreieck 9">
            <a:extLst>
              <a:ext uri="{FF2B5EF4-FFF2-40B4-BE49-F238E27FC236}">
                <a16:creationId xmlns:a16="http://schemas.microsoft.com/office/drawing/2014/main" id="{1ADA2390-B95B-E6B6-EC96-FB21242D1E1F}"/>
              </a:ext>
            </a:extLst>
          </p:cNvPr>
          <p:cNvSpPr>
            <a:spLocks/>
          </p:cNvSpPr>
          <p:nvPr/>
        </p:nvSpPr>
        <p:spPr bwMode="gray">
          <a:xfrm rot="5400000">
            <a:off x="3291488" y="5302859"/>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dirty="0">
                <a:solidFill>
                  <a:schemeClr val="bg1"/>
                </a:solidFill>
                <a:latin typeface="+mj-lt"/>
              </a:rPr>
              <a:t>5</a:t>
            </a:r>
          </a:p>
        </p:txBody>
      </p:sp>
    </p:spTree>
    <p:extLst>
      <p:ext uri="{BB962C8B-B14F-4D97-AF65-F5344CB8AC3E}">
        <p14:creationId xmlns:p14="http://schemas.microsoft.com/office/powerpoint/2010/main" val="1069084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21" grpId="0" animBg="1"/>
      <p:bldP spid="22" grpId="0" animBg="1"/>
      <p:bldP spid="4" grpId="0" animBg="1"/>
      <p:bldP spid="5" grpId="0" animBg="1"/>
      <p:bldP spid="8"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F9DA91-336C-7C39-34A7-5CB631666D9D}"/>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2F59F067-4D1A-CDF7-C6C5-D777E75E5FF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9F6344B7-B04A-4214-BF2C-E5457B14419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2B90D552-D188-2D90-3A5D-DEDB10278933}"/>
              </a:ext>
            </a:extLst>
          </p:cNvPr>
          <p:cNvSpPr>
            <a:spLocks noGrp="1"/>
          </p:cNvSpPr>
          <p:nvPr>
            <p:ph type="title"/>
          </p:nvPr>
        </p:nvSpPr>
        <p:spPr bwMode="gray">
          <a:xfrm>
            <a:off x="479425" y="395288"/>
            <a:ext cx="11233150" cy="382733"/>
          </a:xfrm>
        </p:spPr>
        <p:txBody>
          <a:bodyPr vert="horz"/>
          <a:lstStyle/>
          <a:p>
            <a:r>
              <a:rPr lang="de-DE" dirty="0"/>
              <a:t>Annex X: Energy </a:t>
            </a:r>
            <a:r>
              <a:rPr lang="de-DE" dirty="0" err="1"/>
              <a:t>efficiency</a:t>
            </a:r>
            <a:r>
              <a:rPr lang="de-DE" dirty="0"/>
              <a:t> </a:t>
            </a:r>
            <a:r>
              <a:rPr lang="de-DE" dirty="0" err="1"/>
              <a:t>obligation</a:t>
            </a:r>
            <a:r>
              <a:rPr lang="de-DE" dirty="0"/>
              <a:t> </a:t>
            </a:r>
            <a:r>
              <a:rPr lang="de-DE" dirty="0" err="1"/>
              <a:t>schemes</a:t>
            </a:r>
            <a:r>
              <a:rPr lang="de-DE" dirty="0"/>
              <a:t> and alternative </a:t>
            </a:r>
            <a:r>
              <a:rPr lang="de-DE" dirty="0" err="1"/>
              <a:t>measures</a:t>
            </a:r>
            <a:endParaRPr lang="de-DE" dirty="0"/>
          </a:p>
        </p:txBody>
      </p:sp>
      <p:sp>
        <p:nvSpPr>
          <p:cNvPr id="14" name="Textplatzhalter 6">
            <a:extLst>
              <a:ext uri="{FF2B5EF4-FFF2-40B4-BE49-F238E27FC236}">
                <a16:creationId xmlns:a16="http://schemas.microsoft.com/office/drawing/2014/main" id="{3BFBF36B-533C-EF32-8449-15A9A3B94AC6}"/>
              </a:ext>
            </a:extLst>
          </p:cNvPr>
          <p:cNvSpPr txBox="1">
            <a:spLocks/>
          </p:cNvSpPr>
          <p:nvPr/>
        </p:nvSpPr>
        <p:spPr bwMode="gray">
          <a:xfrm>
            <a:off x="2" y="1328426"/>
            <a:ext cx="3000375" cy="4284662"/>
          </a:xfrm>
          <a:prstGeom prst="rect">
            <a:avLst/>
          </a:prstGeom>
          <a:gradFill flip="none" rotWithShape="1">
            <a:gsLst>
              <a:gs pos="34000">
                <a:srgbClr val="00779A"/>
              </a:gs>
              <a:gs pos="0">
                <a:srgbClr val="014A6B"/>
              </a:gs>
              <a:gs pos="74000">
                <a:schemeClr val="accent5">
                  <a:lumMod val="90000"/>
                  <a:lumOff val="10000"/>
                </a:schemeClr>
              </a:gs>
              <a:gs pos="100000">
                <a:srgbClr val="09B2AC"/>
              </a:gs>
            </a:gsLst>
            <a:path path="circle">
              <a:fillToRect r="100000" b="100000"/>
            </a:path>
            <a:tileRect l="-100000" t="-100000"/>
          </a:gradFill>
        </p:spPr>
        <p:txBody>
          <a:bodyPr lIns="486000" tIns="288000" rIns="288000" bIns="288000" numCol="1" spcCol="360000" anchor="ctr">
            <a:noAutofit/>
          </a:bodyPr>
          <a:lstStyle>
            <a:lvl1pPr marL="0" indent="0" algn="l" defTabSz="914400" rtl="0" eaLnBrk="1" latinLnBrk="0" hangingPunct="1">
              <a:lnSpc>
                <a:spcPts val="1960"/>
              </a:lnSpc>
              <a:spcBef>
                <a:spcPts val="0"/>
              </a:spcBef>
              <a:spcAft>
                <a:spcPts val="0"/>
              </a:spcAft>
              <a:buFont typeface="Arial" panose="020B0604020202020204" pitchFamily="34" charset="0"/>
              <a:buNone/>
              <a:defRPr sz="1600" b="0" kern="1200">
                <a:solidFill>
                  <a:schemeClr val="bg1"/>
                </a:solidFill>
                <a:latin typeface="+mj-lt"/>
                <a:ea typeface="+mn-ea"/>
                <a:cs typeface="+mn-cs"/>
              </a:defRPr>
            </a:lvl1pPr>
            <a:lvl2pPr marL="0" indent="0" algn="l" defTabSz="914400" rtl="0" eaLnBrk="1" latinLnBrk="0" hangingPunct="1">
              <a:lnSpc>
                <a:spcPts val="1960"/>
              </a:lnSpc>
              <a:spcBef>
                <a:spcPts val="0"/>
              </a:spcBef>
              <a:spcAft>
                <a:spcPts val="0"/>
              </a:spcAft>
              <a:buFont typeface="Arial" panose="020B0604020202020204" pitchFamily="34" charset="0"/>
              <a:buNone/>
              <a:defRPr sz="2080" b="0" kern="1200">
                <a:solidFill>
                  <a:schemeClr val="bg1"/>
                </a:solidFill>
                <a:latin typeface="Frutiger LT Com 75 Black" panose="020B0A03040504030204" pitchFamily="34" charset="0"/>
                <a:ea typeface="+mn-ea"/>
                <a:cs typeface="+mn-cs"/>
              </a:defRPr>
            </a:lvl2pPr>
            <a:lvl3pPr marL="0" indent="0" algn="l" defTabSz="914400" rtl="0" eaLnBrk="1" latinLnBrk="0" hangingPunct="1">
              <a:lnSpc>
                <a:spcPts val="1960"/>
              </a:lnSpc>
              <a:spcBef>
                <a:spcPts val="0"/>
              </a:spcBef>
              <a:buFont typeface="Arial" panose="020B0604020202020204" pitchFamily="34" charset="0"/>
              <a:buNone/>
              <a:defRPr sz="1400" b="0" kern="1200">
                <a:solidFill>
                  <a:schemeClr val="bg1"/>
                </a:solidFill>
                <a:latin typeface="+mj-lt"/>
                <a:ea typeface="+mn-ea"/>
                <a:cs typeface="+mn-cs"/>
              </a:defRPr>
            </a:lvl3pPr>
            <a:lvl4pPr marL="180000" indent="-180000" algn="l" defTabSz="914400" rtl="0" eaLnBrk="1" latinLnBrk="0" hangingPunct="1">
              <a:lnSpc>
                <a:spcPts val="1960"/>
              </a:lnSpc>
              <a:spcBef>
                <a:spcPts val="0"/>
              </a:spcBef>
              <a:buClr>
                <a:schemeClr val="bg1"/>
              </a:buClr>
              <a:buFont typeface="Wingdings" panose="05000000000000000000" pitchFamily="2" charset="2"/>
              <a:buChar char="§"/>
              <a:defRPr sz="1400" kern="1200">
                <a:solidFill>
                  <a:schemeClr val="bg1"/>
                </a:solidFill>
                <a:latin typeface="+mn-lt"/>
                <a:ea typeface="+mn-ea"/>
                <a:cs typeface="+mn-cs"/>
              </a:defRPr>
            </a:lvl4pPr>
            <a:lvl5pPr marL="360000" indent="-180000" algn="l" defTabSz="914400" rtl="0" eaLnBrk="1" latinLnBrk="0" hangingPunct="1">
              <a:lnSpc>
                <a:spcPts val="1960"/>
              </a:lnSpc>
              <a:spcBef>
                <a:spcPts val="0"/>
              </a:spcBef>
              <a:buClr>
                <a:schemeClr val="bg1"/>
              </a:buClr>
              <a:buFont typeface="Wingdings" panose="05000000000000000000" pitchFamily="2" charset="2"/>
              <a:buChar char="§"/>
              <a:defRPr sz="1400" kern="1200">
                <a:solidFill>
                  <a:schemeClr val="bg1"/>
                </a:solidFill>
                <a:latin typeface="+mn-lt"/>
                <a:ea typeface="+mn-ea"/>
                <a:cs typeface="+mn-cs"/>
              </a:defRPr>
            </a:lvl5pPr>
            <a:lvl6pPr marL="540000" indent="-180000" algn="l" defTabSz="914400" rtl="0" eaLnBrk="1" latinLnBrk="0" hangingPunct="1">
              <a:lnSpc>
                <a:spcPts val="1960"/>
              </a:lnSpc>
              <a:spcBef>
                <a:spcPts val="0"/>
              </a:spcBef>
              <a:buClr>
                <a:schemeClr val="bg1"/>
              </a:buClr>
              <a:buFont typeface="Wingdings" panose="05000000000000000000" pitchFamily="2" charset="2"/>
              <a:buChar char="§"/>
              <a:defRPr sz="1400" kern="1200">
                <a:solidFill>
                  <a:schemeClr val="bg1"/>
                </a:solidFill>
                <a:latin typeface="+mn-lt"/>
                <a:ea typeface="+mn-ea"/>
                <a:cs typeface="+mn-cs"/>
              </a:defRPr>
            </a:lvl6pPr>
            <a:lvl7pPr marL="216000" indent="-216000" algn="l" defTabSz="914400" rtl="0" eaLnBrk="1" latinLnBrk="0" hangingPunct="1">
              <a:lnSpc>
                <a:spcPts val="1960"/>
              </a:lnSpc>
              <a:spcBef>
                <a:spcPts val="0"/>
              </a:spcBef>
              <a:buClr>
                <a:schemeClr val="bg1"/>
              </a:buClr>
              <a:buFont typeface="+mj-lt"/>
              <a:buAutoNum type="arabicPeriod"/>
              <a:defRPr sz="1400" kern="1200">
                <a:solidFill>
                  <a:schemeClr val="bg1"/>
                </a:solidFill>
                <a:latin typeface="+mn-lt"/>
                <a:ea typeface="+mn-ea"/>
                <a:cs typeface="+mn-cs"/>
              </a:defRPr>
            </a:lvl7pPr>
            <a:lvl8pPr marL="432000" indent="-216000" algn="l" defTabSz="914400" rtl="0" eaLnBrk="1" latinLnBrk="0" hangingPunct="1">
              <a:lnSpc>
                <a:spcPts val="1960"/>
              </a:lnSpc>
              <a:spcBef>
                <a:spcPts val="0"/>
              </a:spcBef>
              <a:buClr>
                <a:schemeClr val="bg1"/>
              </a:buClr>
              <a:buFont typeface="+mj-lt"/>
              <a:buAutoNum type="arabicPeriod"/>
              <a:defRPr sz="1400" kern="1200">
                <a:solidFill>
                  <a:schemeClr val="bg1"/>
                </a:solidFill>
                <a:latin typeface="+mn-lt"/>
                <a:ea typeface="+mn-ea"/>
                <a:cs typeface="+mn-cs"/>
              </a:defRPr>
            </a:lvl8pPr>
            <a:lvl9pPr marL="648000" indent="-216000" algn="l" defTabSz="914400" rtl="0" eaLnBrk="1" latinLnBrk="0" hangingPunct="1">
              <a:lnSpc>
                <a:spcPts val="1960"/>
              </a:lnSpc>
              <a:spcBef>
                <a:spcPts val="0"/>
              </a:spcBef>
              <a:buClr>
                <a:schemeClr val="bg1"/>
              </a:buClr>
              <a:buFont typeface="+mj-lt"/>
              <a:buAutoNum type="arabicPeriod"/>
              <a:defRPr sz="1400" kern="1200">
                <a:solidFill>
                  <a:schemeClr val="bg1"/>
                </a:solidFill>
                <a:latin typeface="+mn-lt"/>
                <a:ea typeface="+mn-ea"/>
                <a:cs typeface="+mn-cs"/>
              </a:defRPr>
            </a:lvl9pPr>
          </a:lstStyle>
          <a:p>
            <a:pPr algn="ctr">
              <a:lnSpc>
                <a:spcPct val="110000"/>
              </a:lnSpc>
            </a:pPr>
            <a:r>
              <a:rPr lang="de-DE" dirty="0" err="1"/>
              <a:t>Notification</a:t>
            </a:r>
            <a:r>
              <a:rPr lang="de-DE" dirty="0"/>
              <a:t> </a:t>
            </a:r>
            <a:r>
              <a:rPr lang="de-DE" dirty="0" err="1"/>
              <a:t>of</a:t>
            </a:r>
            <a:r>
              <a:rPr lang="de-DE" dirty="0"/>
              <a:t> </a:t>
            </a:r>
            <a:r>
              <a:rPr lang="de-DE" dirty="0" err="1"/>
              <a:t>new</a:t>
            </a:r>
            <a:r>
              <a:rPr lang="de-DE" dirty="0"/>
              <a:t> </a:t>
            </a:r>
            <a:r>
              <a:rPr lang="de-DE" dirty="0" err="1"/>
              <a:t>measures</a:t>
            </a:r>
            <a:r>
              <a:rPr lang="de-DE" dirty="0"/>
              <a:t> (not </a:t>
            </a:r>
            <a:r>
              <a:rPr lang="de-DE" dirty="0" err="1"/>
              <a:t>previously</a:t>
            </a:r>
            <a:r>
              <a:rPr lang="de-DE" dirty="0"/>
              <a:t> </a:t>
            </a:r>
            <a:r>
              <a:rPr lang="de-DE" dirty="0" err="1"/>
              <a:t>notified</a:t>
            </a:r>
            <a:r>
              <a:rPr lang="de-DE" dirty="0"/>
              <a:t> in NECP etc.)</a:t>
            </a:r>
          </a:p>
          <a:p>
            <a:pPr>
              <a:lnSpc>
                <a:spcPct val="110000"/>
              </a:lnSpc>
            </a:pPr>
            <a:endParaRPr lang="de-DE" dirty="0"/>
          </a:p>
          <a:p>
            <a:pPr>
              <a:lnSpc>
                <a:spcPct val="110000"/>
              </a:lnSpc>
            </a:pPr>
            <a:r>
              <a:rPr lang="de-DE" dirty="0"/>
              <a:t>General </a:t>
            </a:r>
            <a:r>
              <a:rPr lang="de-DE" dirty="0" err="1"/>
              <a:t>helpful</a:t>
            </a:r>
            <a:r>
              <a:rPr lang="de-DE" dirty="0"/>
              <a:t> source:</a:t>
            </a:r>
          </a:p>
          <a:p>
            <a:pPr algn="ctr">
              <a:lnSpc>
                <a:spcPct val="110000"/>
              </a:lnSpc>
            </a:pPr>
            <a:r>
              <a:rPr lang="de-DE" dirty="0" err="1">
                <a:solidFill>
                  <a:schemeClr val="tx1"/>
                </a:solidFill>
                <a:hlinkClick r:id="rId5">
                  <a:extLst>
                    <a:ext uri="{A12FA001-AC4F-418D-AE19-62706E023703}">
                      <ahyp:hlinkClr xmlns:ahyp="http://schemas.microsoft.com/office/drawing/2018/hyperlinkcolor" val="tx"/>
                    </a:ext>
                  </a:extLst>
                </a:hlinkClick>
              </a:rPr>
              <a:t>Guidance</a:t>
            </a:r>
            <a:r>
              <a:rPr lang="de-DE" dirty="0">
                <a:solidFill>
                  <a:schemeClr val="tx1"/>
                </a:solidFill>
                <a:hlinkClick r:id="rId5">
                  <a:extLst>
                    <a:ext uri="{A12FA001-AC4F-418D-AE19-62706E023703}">
                      <ahyp:hlinkClr xmlns:ahyp="http://schemas.microsoft.com/office/drawing/2018/hyperlinkcolor" val="tx"/>
                    </a:ext>
                  </a:extLst>
                </a:hlinkClick>
              </a:rPr>
              <a:t> </a:t>
            </a:r>
            <a:r>
              <a:rPr lang="de-DE" dirty="0" err="1">
                <a:solidFill>
                  <a:schemeClr val="tx1"/>
                </a:solidFill>
                <a:hlinkClick r:id="rId5">
                  <a:extLst>
                    <a:ext uri="{A12FA001-AC4F-418D-AE19-62706E023703}">
                      <ahyp:hlinkClr xmlns:ahyp="http://schemas.microsoft.com/office/drawing/2018/hyperlinkcolor" val="tx"/>
                    </a:ext>
                  </a:extLst>
                </a:hlinkClick>
              </a:rPr>
              <a:t>documents</a:t>
            </a:r>
            <a:r>
              <a:rPr lang="de-DE" dirty="0">
                <a:solidFill>
                  <a:schemeClr val="tx1"/>
                </a:solidFill>
                <a:hlinkClick r:id="rId5">
                  <a:extLst>
                    <a:ext uri="{A12FA001-AC4F-418D-AE19-62706E023703}">
                      <ahyp:hlinkClr xmlns:ahyp="http://schemas.microsoft.com/office/drawing/2018/hyperlinkcolor" val="tx"/>
                    </a:ext>
                  </a:extLst>
                </a:hlinkClick>
              </a:rPr>
              <a:t> </a:t>
            </a:r>
            <a:r>
              <a:rPr lang="de-DE" dirty="0" err="1">
                <a:solidFill>
                  <a:schemeClr val="tx1"/>
                </a:solidFill>
                <a:hlinkClick r:id="rId5">
                  <a:extLst>
                    <a:ext uri="{A12FA001-AC4F-418D-AE19-62706E023703}">
                      <ahyp:hlinkClr xmlns:ahyp="http://schemas.microsoft.com/office/drawing/2018/hyperlinkcolor" val="tx"/>
                    </a:ext>
                  </a:extLst>
                </a:hlinkClick>
              </a:rPr>
              <a:t>by</a:t>
            </a:r>
            <a:r>
              <a:rPr lang="de-DE" dirty="0">
                <a:solidFill>
                  <a:schemeClr val="tx1"/>
                </a:solidFill>
                <a:hlinkClick r:id="rId5">
                  <a:extLst>
                    <a:ext uri="{A12FA001-AC4F-418D-AE19-62706E023703}">
                      <ahyp:hlinkClr xmlns:ahyp="http://schemas.microsoft.com/office/drawing/2018/hyperlinkcolor" val="tx"/>
                    </a:ext>
                  </a:extLst>
                </a:hlinkClick>
              </a:rPr>
              <a:t> </a:t>
            </a:r>
            <a:r>
              <a:rPr lang="de-DE" dirty="0" err="1">
                <a:solidFill>
                  <a:schemeClr val="tx1"/>
                </a:solidFill>
                <a:hlinkClick r:id="rId5">
                  <a:extLst>
                    <a:ext uri="{A12FA001-AC4F-418D-AE19-62706E023703}">
                      <ahyp:hlinkClr xmlns:ahyp="http://schemas.microsoft.com/office/drawing/2018/hyperlinkcolor" val="tx"/>
                    </a:ext>
                  </a:extLst>
                </a:hlinkClick>
              </a:rPr>
              <a:t>the</a:t>
            </a:r>
            <a:r>
              <a:rPr lang="de-DE" dirty="0">
                <a:solidFill>
                  <a:schemeClr val="tx1"/>
                </a:solidFill>
                <a:hlinkClick r:id="rId5">
                  <a:extLst>
                    <a:ext uri="{A12FA001-AC4F-418D-AE19-62706E023703}">
                      <ahyp:hlinkClr xmlns:ahyp="http://schemas.microsoft.com/office/drawing/2018/hyperlinkcolor" val="tx"/>
                    </a:ext>
                  </a:extLst>
                </a:hlinkClick>
              </a:rPr>
              <a:t> EU</a:t>
            </a:r>
            <a:r>
              <a:rPr lang="de-DE" dirty="0">
                <a:solidFill>
                  <a:schemeClr val="tx1"/>
                </a:solidFill>
              </a:rPr>
              <a:t> </a:t>
            </a:r>
          </a:p>
        </p:txBody>
      </p:sp>
      <p:sp>
        <p:nvSpPr>
          <p:cNvPr id="16" name="Rechteck 15">
            <a:extLst>
              <a:ext uri="{FF2B5EF4-FFF2-40B4-BE49-F238E27FC236}">
                <a16:creationId xmlns:a16="http://schemas.microsoft.com/office/drawing/2014/main" id="{1A27CA89-0C1A-5642-AB68-881415DBE21D}"/>
              </a:ext>
            </a:extLst>
          </p:cNvPr>
          <p:cNvSpPr>
            <a:spLocks/>
          </p:cNvSpPr>
          <p:nvPr/>
        </p:nvSpPr>
        <p:spPr bwMode="gray">
          <a:xfrm>
            <a:off x="3741495" y="1328426"/>
            <a:ext cx="7971080" cy="1324340"/>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540000" tIns="72000" rIns="72000" bIns="72000" rtlCol="0" anchor="ctr"/>
          <a:lstStyle/>
          <a:p>
            <a:pPr>
              <a:lnSpc>
                <a:spcPct val="110000"/>
              </a:lnSpc>
            </a:pPr>
            <a:r>
              <a:rPr lang="en-US" sz="1400" b="1" dirty="0"/>
              <a:t>Energy efficiency Obligation Schemes (EEOS) referred to in Article 7a of Directive 2012/27/EU</a:t>
            </a:r>
          </a:p>
          <a:p>
            <a:pPr marL="285750" indent="-285750">
              <a:lnSpc>
                <a:spcPct val="110000"/>
              </a:lnSpc>
              <a:buFont typeface="Arial" panose="020B0604020202020204" pitchFamily="34" charset="0"/>
              <a:buChar char="•"/>
            </a:pPr>
            <a:r>
              <a:rPr lang="en-US" sz="1400" dirty="0" err="1"/>
              <a:t>n.a.</a:t>
            </a:r>
            <a:r>
              <a:rPr lang="en-US" sz="1400" dirty="0"/>
              <a:t> in Germany</a:t>
            </a:r>
          </a:p>
          <a:p>
            <a:pPr>
              <a:lnSpc>
                <a:spcPct val="110000"/>
              </a:lnSpc>
            </a:pPr>
            <a:r>
              <a:rPr lang="de-DE" sz="1400" b="1" dirty="0" err="1"/>
              <a:t>Important</a:t>
            </a:r>
            <a:r>
              <a:rPr lang="de-DE" sz="1400" b="1" dirty="0"/>
              <a:t> </a:t>
            </a:r>
            <a:r>
              <a:rPr lang="de-DE" sz="1400" b="1" dirty="0" err="1"/>
              <a:t>sources</a:t>
            </a:r>
            <a:r>
              <a:rPr lang="de-DE" sz="1400" b="1" dirty="0"/>
              <a:t>: </a:t>
            </a:r>
            <a:r>
              <a:rPr lang="de-DE" sz="1400" dirty="0"/>
              <a:t>NECP, </a:t>
            </a:r>
            <a:r>
              <a:rPr lang="en-US" sz="1400" dirty="0"/>
              <a:t>legal implementation of EOS (legal text, funding guidelines, etc.), implementing and/or responsible authorities, evaluations and expert reports</a:t>
            </a:r>
          </a:p>
        </p:txBody>
      </p:sp>
      <p:sp>
        <p:nvSpPr>
          <p:cNvPr id="17" name="Rechteck 16">
            <a:extLst>
              <a:ext uri="{FF2B5EF4-FFF2-40B4-BE49-F238E27FC236}">
                <a16:creationId xmlns:a16="http://schemas.microsoft.com/office/drawing/2014/main" id="{99FF762E-AA8D-AC62-DD9B-F4FB0DD57BD2}"/>
              </a:ext>
            </a:extLst>
          </p:cNvPr>
          <p:cNvSpPr>
            <a:spLocks/>
          </p:cNvSpPr>
          <p:nvPr/>
        </p:nvSpPr>
        <p:spPr bwMode="gray">
          <a:xfrm>
            <a:off x="3741495" y="2750460"/>
            <a:ext cx="7971080" cy="1454775"/>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0" spcFirstLastPara="0" vertOverflow="overflow" horzOverflow="overflow" vert="horz" wrap="square" lIns="540000" tIns="72000" rIns="72000" bIns="72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lang="en-US" sz="1400" b="1" dirty="0"/>
              <a:t>Alternative policy measures referred to in Article 7b and Article 20(6) of Directive 2012/27/EU)</a:t>
            </a:r>
          </a:p>
          <a:p>
            <a:pPr marL="285750" lvl="0" indent="-285750">
              <a:lnSpc>
                <a:spcPct val="110000"/>
              </a:lnSpc>
              <a:buFont typeface="Arial" panose="020B0604020202020204" pitchFamily="34" charset="0"/>
              <a:buChar char="•"/>
              <a:defRPr/>
            </a:pPr>
            <a:r>
              <a:rPr lang="en-US" sz="1400" dirty="0"/>
              <a:t>in Germany: Federal Energy Efficiency Center as responsible authority, supported by a project/ expert consortium (especially support for monitoring and ex-ante assessments)</a:t>
            </a:r>
          </a:p>
          <a:p>
            <a:pPr lvl="0">
              <a:lnSpc>
                <a:spcPct val="110000"/>
              </a:lnSpc>
              <a:defRPr/>
            </a:pPr>
            <a:r>
              <a:rPr lang="de-DE" sz="1400" b="1" dirty="0" err="1"/>
              <a:t>Important</a:t>
            </a:r>
            <a:r>
              <a:rPr lang="de-DE" sz="1400" b="1" dirty="0"/>
              <a:t> </a:t>
            </a:r>
            <a:r>
              <a:rPr lang="de-DE" sz="1400" b="1" dirty="0" err="1"/>
              <a:t>sources</a:t>
            </a:r>
            <a:r>
              <a:rPr lang="de-DE" sz="1400" b="1" dirty="0"/>
              <a:t>: </a:t>
            </a:r>
            <a:r>
              <a:rPr lang="en-US" sz="1400" dirty="0"/>
              <a:t>NECP, legal implementation (legal text, funding guidelines, etc.), implementing and/or responsible authorities, evaluations and expert reports</a:t>
            </a:r>
          </a:p>
        </p:txBody>
      </p:sp>
      <p:sp>
        <p:nvSpPr>
          <p:cNvPr id="18" name="Rechteck 17">
            <a:extLst>
              <a:ext uri="{FF2B5EF4-FFF2-40B4-BE49-F238E27FC236}">
                <a16:creationId xmlns:a16="http://schemas.microsoft.com/office/drawing/2014/main" id="{9718A3CA-9C7F-8A72-70E7-30348AE28EEC}"/>
              </a:ext>
            </a:extLst>
          </p:cNvPr>
          <p:cNvSpPr>
            <a:spLocks/>
          </p:cNvSpPr>
          <p:nvPr/>
        </p:nvSpPr>
        <p:spPr bwMode="gray">
          <a:xfrm>
            <a:off x="3741495" y="4302929"/>
            <a:ext cx="7971080" cy="1134414"/>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0" spcFirstLastPara="0" vertOverflow="overflow" horzOverflow="overflow" vert="horz" wrap="square" lIns="540000" tIns="72000" rIns="72000" bIns="72000" numCol="1" spcCol="0" rtlCol="0" fromWordArt="0" anchor="t" anchorCtr="0" forceAA="0" compatLnSpc="1">
            <a:prstTxWarp prst="textNoShape">
              <a:avLst/>
            </a:prstTxWarp>
            <a:noAutofit/>
          </a:bodyPr>
          <a:lstStyle/>
          <a:p>
            <a:pPr lvl="0">
              <a:lnSpc>
                <a:spcPct val="110000"/>
              </a:lnSpc>
              <a:defRPr/>
            </a:pPr>
            <a:r>
              <a:rPr lang="de-DE" sz="1400" b="1" dirty="0"/>
              <a:t>Information on </a:t>
            </a:r>
            <a:r>
              <a:rPr lang="de-DE" sz="1400" b="1" dirty="0" err="1"/>
              <a:t>taxation</a:t>
            </a:r>
            <a:r>
              <a:rPr lang="de-DE" sz="1400" b="1" dirty="0"/>
              <a:t> </a:t>
            </a:r>
            <a:r>
              <a:rPr lang="de-DE" sz="1400" b="1" dirty="0" err="1"/>
              <a:t>measures</a:t>
            </a:r>
            <a:r>
              <a:rPr lang="de-DE" sz="1400" b="1" dirty="0"/>
              <a:t> </a:t>
            </a:r>
          </a:p>
          <a:p>
            <a:pPr marL="285750" lvl="0" indent="-285750">
              <a:lnSpc>
                <a:spcPct val="110000"/>
              </a:lnSpc>
              <a:buFont typeface="Arial" panose="020B0604020202020204" pitchFamily="34" charset="0"/>
              <a:buChar char="•"/>
              <a:defRPr/>
            </a:pPr>
            <a:r>
              <a:rPr lang="en-US" sz="1400" dirty="0"/>
              <a:t>Important: calculation methodology and used elasticities</a:t>
            </a:r>
          </a:p>
          <a:p>
            <a:pPr lvl="0">
              <a:lnSpc>
                <a:spcPct val="110000"/>
              </a:lnSpc>
              <a:defRPr/>
            </a:pPr>
            <a:r>
              <a:rPr lang="en-US" sz="1400" b="1" dirty="0"/>
              <a:t>Important sources:</a:t>
            </a:r>
            <a:r>
              <a:rPr lang="de-DE" sz="1400" b="1" dirty="0"/>
              <a:t> </a:t>
            </a:r>
            <a:r>
              <a:rPr lang="en-US" sz="1400" dirty="0"/>
              <a:t>NECP, legal implementation (legal text, funding guidelines, etc.), implementing and/or responsible authorities, evaluations and expert reports</a:t>
            </a:r>
            <a:endParaRPr lang="de-DE" sz="1400" dirty="0"/>
          </a:p>
        </p:txBody>
      </p:sp>
      <p:sp>
        <p:nvSpPr>
          <p:cNvPr id="20" name="Gleichschenkliges Dreieck 19">
            <a:extLst>
              <a:ext uri="{FF2B5EF4-FFF2-40B4-BE49-F238E27FC236}">
                <a16:creationId xmlns:a16="http://schemas.microsoft.com/office/drawing/2014/main" id="{6B2E7E4B-6561-C821-5736-37E048D67D1A}"/>
              </a:ext>
            </a:extLst>
          </p:cNvPr>
          <p:cNvSpPr>
            <a:spLocks/>
          </p:cNvSpPr>
          <p:nvPr/>
        </p:nvSpPr>
        <p:spPr bwMode="gray">
          <a:xfrm rot="5400000">
            <a:off x="3291493" y="1432596"/>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dirty="0">
                <a:solidFill>
                  <a:schemeClr val="bg1"/>
                </a:solidFill>
                <a:latin typeface="+mj-lt"/>
              </a:rPr>
              <a:t>1</a:t>
            </a:r>
          </a:p>
        </p:txBody>
      </p:sp>
      <p:sp>
        <p:nvSpPr>
          <p:cNvPr id="21" name="Gleichschenkliges Dreieck 20">
            <a:extLst>
              <a:ext uri="{FF2B5EF4-FFF2-40B4-BE49-F238E27FC236}">
                <a16:creationId xmlns:a16="http://schemas.microsoft.com/office/drawing/2014/main" id="{2268345A-2D63-96F5-B607-577256C7D38E}"/>
              </a:ext>
            </a:extLst>
          </p:cNvPr>
          <p:cNvSpPr>
            <a:spLocks/>
          </p:cNvSpPr>
          <p:nvPr/>
        </p:nvSpPr>
        <p:spPr bwMode="gray">
          <a:xfrm rot="5400000">
            <a:off x="3291494" y="2854631"/>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dirty="0">
                <a:solidFill>
                  <a:schemeClr val="bg1"/>
                </a:solidFill>
                <a:latin typeface="+mj-lt"/>
              </a:rPr>
              <a:t>2</a:t>
            </a:r>
          </a:p>
        </p:txBody>
      </p:sp>
      <p:sp>
        <p:nvSpPr>
          <p:cNvPr id="22" name="Gleichschenkliges Dreieck 21">
            <a:extLst>
              <a:ext uri="{FF2B5EF4-FFF2-40B4-BE49-F238E27FC236}">
                <a16:creationId xmlns:a16="http://schemas.microsoft.com/office/drawing/2014/main" id="{B5907073-9E0F-75C7-E961-473EE9A46890}"/>
              </a:ext>
            </a:extLst>
          </p:cNvPr>
          <p:cNvSpPr>
            <a:spLocks/>
          </p:cNvSpPr>
          <p:nvPr/>
        </p:nvSpPr>
        <p:spPr bwMode="gray">
          <a:xfrm rot="5400000">
            <a:off x="3291493" y="4407099"/>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dirty="0">
                <a:solidFill>
                  <a:schemeClr val="bg1"/>
                </a:solidFill>
                <a:latin typeface="+mj-lt"/>
              </a:rPr>
              <a:t>3</a:t>
            </a:r>
          </a:p>
        </p:txBody>
      </p:sp>
      <p:sp>
        <p:nvSpPr>
          <p:cNvPr id="7" name="Datumsplatzhalter 6">
            <a:extLst>
              <a:ext uri="{FF2B5EF4-FFF2-40B4-BE49-F238E27FC236}">
                <a16:creationId xmlns:a16="http://schemas.microsoft.com/office/drawing/2014/main" id="{8BADA5C8-AEDF-91AF-BEAD-1D9CC23B1015}"/>
              </a:ext>
            </a:extLst>
          </p:cNvPr>
          <p:cNvSpPr>
            <a:spLocks noGrp="1"/>
          </p:cNvSpPr>
          <p:nvPr>
            <p:ph type="dt" sz="half" idx="18"/>
          </p:nvPr>
        </p:nvSpPr>
        <p:spPr>
          <a:xfrm>
            <a:off x="1309947" y="6455836"/>
            <a:ext cx="864000" cy="123111"/>
          </a:xfrm>
        </p:spPr>
        <p:txBody>
          <a:bodyPr/>
          <a:lstStyle/>
          <a:p>
            <a:fld id="{E42458CE-7769-4D82-8C09-9ACB35FFB34E}" type="datetime1">
              <a:rPr lang="de-DE" noProof="0" smtClean="0"/>
              <a:t>03.11.2025</a:t>
            </a:fld>
            <a:endParaRPr lang="de-DE" noProof="0" dirty="0"/>
          </a:p>
        </p:txBody>
      </p:sp>
      <p:sp>
        <p:nvSpPr>
          <p:cNvPr id="9" name="Fußzeilenplatzhalter 8">
            <a:extLst>
              <a:ext uri="{FF2B5EF4-FFF2-40B4-BE49-F238E27FC236}">
                <a16:creationId xmlns:a16="http://schemas.microsoft.com/office/drawing/2014/main" id="{A322F2DF-F1F1-B8B4-8AB3-18E490A7A4F6}"/>
              </a:ext>
            </a:extLst>
          </p:cNvPr>
          <p:cNvSpPr>
            <a:spLocks noGrp="1"/>
          </p:cNvSpPr>
          <p:nvPr>
            <p:ph type="ftr" sz="quarter" idx="19"/>
          </p:nvPr>
        </p:nvSpPr>
        <p:spPr>
          <a:xfrm>
            <a:off x="2297897" y="6455836"/>
            <a:ext cx="2952000" cy="123111"/>
          </a:xfrm>
        </p:spPr>
        <p:txBody>
          <a:bodyPr/>
          <a:lstStyle/>
          <a:p>
            <a:r>
              <a:rPr lang="de-DE" noProof="0"/>
              <a:t>© Fraunhofer ISI</a:t>
            </a:r>
            <a:endParaRPr lang="de-DE" noProof="0" dirty="0"/>
          </a:p>
        </p:txBody>
      </p:sp>
      <p:sp>
        <p:nvSpPr>
          <p:cNvPr id="3" name="Foliennummernplatzhalter 2">
            <a:extLst>
              <a:ext uri="{FF2B5EF4-FFF2-40B4-BE49-F238E27FC236}">
                <a16:creationId xmlns:a16="http://schemas.microsoft.com/office/drawing/2014/main" id="{0FBC5F35-096A-CBAC-6164-69EA633F0CA9}"/>
              </a:ext>
            </a:extLst>
          </p:cNvPr>
          <p:cNvSpPr>
            <a:spLocks noGrp="1"/>
          </p:cNvSpPr>
          <p:nvPr>
            <p:ph type="sldNum" sz="quarter" idx="20"/>
          </p:nvPr>
        </p:nvSpPr>
        <p:spPr/>
        <p:txBody>
          <a:bodyPr/>
          <a:lstStyle/>
          <a:p>
            <a:fld id="{3D81EE41-304C-41C3-8185-350F2275D756}" type="slidenum">
              <a:rPr lang="de-DE" smtClean="0"/>
              <a:pPr/>
              <a:t>5</a:t>
            </a:fld>
            <a:endParaRPr lang="de-DE"/>
          </a:p>
        </p:txBody>
      </p:sp>
      <p:sp>
        <p:nvSpPr>
          <p:cNvPr id="4" name="Textplatzhalter 10">
            <a:extLst>
              <a:ext uri="{FF2B5EF4-FFF2-40B4-BE49-F238E27FC236}">
                <a16:creationId xmlns:a16="http://schemas.microsoft.com/office/drawing/2014/main" id="{048DF72A-85CD-007A-6B1C-A00799D8C08E}"/>
              </a:ext>
            </a:extLst>
          </p:cNvPr>
          <p:cNvSpPr>
            <a:spLocks noGrp="1"/>
          </p:cNvSpPr>
          <p:nvPr>
            <p:ph type="body" sz="quarter" idx="13"/>
          </p:nvPr>
        </p:nvSpPr>
        <p:spPr>
          <a:xfrm>
            <a:off x="479425" y="778321"/>
            <a:ext cx="11233150" cy="318933"/>
          </a:xfrm>
        </p:spPr>
        <p:txBody>
          <a:bodyPr/>
          <a:lstStyle/>
          <a:p>
            <a:r>
              <a:rPr lang="de-DE" dirty="0"/>
              <a:t>New </a:t>
            </a:r>
            <a:r>
              <a:rPr lang="de-DE" dirty="0" err="1"/>
              <a:t>measures</a:t>
            </a:r>
            <a:r>
              <a:rPr lang="de-DE" dirty="0"/>
              <a:t> EED – </a:t>
            </a:r>
            <a:r>
              <a:rPr lang="de-DE" dirty="0" err="1"/>
              <a:t>table</a:t>
            </a:r>
            <a:r>
              <a:rPr lang="de-DE" dirty="0"/>
              <a:t> 1-4</a:t>
            </a:r>
            <a:endParaRPr lang="en-US" dirty="0"/>
          </a:p>
        </p:txBody>
      </p:sp>
      <p:sp>
        <p:nvSpPr>
          <p:cNvPr id="5" name="Rechteck 4">
            <a:extLst>
              <a:ext uri="{FF2B5EF4-FFF2-40B4-BE49-F238E27FC236}">
                <a16:creationId xmlns:a16="http://schemas.microsoft.com/office/drawing/2014/main" id="{4FF0FABB-7487-D74E-4DD9-375C427AC7FC}"/>
              </a:ext>
            </a:extLst>
          </p:cNvPr>
          <p:cNvSpPr>
            <a:spLocks/>
          </p:cNvSpPr>
          <p:nvPr/>
        </p:nvSpPr>
        <p:spPr bwMode="gray">
          <a:xfrm>
            <a:off x="3741495" y="5512472"/>
            <a:ext cx="7971080" cy="900001"/>
          </a:xfrm>
          <a:prstGeom prst="rect">
            <a:avLst/>
          </a:prstGeom>
          <a:solidFill>
            <a:srgbClr val="E5EEF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ot="0" spcFirstLastPara="0" vertOverflow="overflow" horzOverflow="overflow" vert="horz" wrap="square" lIns="540000" tIns="72000" rIns="72000" bIns="72000" numCol="1" spcCol="0" rtlCol="0" fromWordArt="0" anchor="t" anchorCtr="0" forceAA="0" compatLnSpc="1">
            <a:prstTxWarp prst="textNoShape">
              <a:avLst/>
            </a:prstTxWarp>
            <a:noAutofit/>
          </a:bodyPr>
          <a:lstStyle/>
          <a:p>
            <a:pPr lvl="0">
              <a:lnSpc>
                <a:spcPct val="110000"/>
              </a:lnSpc>
              <a:defRPr/>
            </a:pPr>
            <a:r>
              <a:rPr lang="en-US" sz="1400" b="1" dirty="0"/>
              <a:t>Information about the lifetime of the individual actions eligible to the policies and measures reported</a:t>
            </a:r>
          </a:p>
          <a:p>
            <a:pPr lvl="0">
              <a:lnSpc>
                <a:spcPct val="110000"/>
              </a:lnSpc>
              <a:defRPr/>
            </a:pPr>
            <a:r>
              <a:rPr lang="en-US" sz="1400" b="1" dirty="0"/>
              <a:t>Important sources:</a:t>
            </a:r>
            <a:r>
              <a:rPr lang="de-DE" sz="1400" b="1" dirty="0"/>
              <a:t> </a:t>
            </a:r>
            <a:r>
              <a:rPr lang="en-US" sz="1400" dirty="0"/>
              <a:t>evaluations and expert reports, MURE-database</a:t>
            </a:r>
            <a:endParaRPr lang="de-DE" sz="1400" dirty="0"/>
          </a:p>
        </p:txBody>
      </p:sp>
      <p:sp>
        <p:nvSpPr>
          <p:cNvPr id="8" name="Gleichschenkliges Dreieck 7">
            <a:extLst>
              <a:ext uri="{FF2B5EF4-FFF2-40B4-BE49-F238E27FC236}">
                <a16:creationId xmlns:a16="http://schemas.microsoft.com/office/drawing/2014/main" id="{094A4103-FDCE-940E-838F-23C0368778CA}"/>
              </a:ext>
            </a:extLst>
          </p:cNvPr>
          <p:cNvSpPr>
            <a:spLocks/>
          </p:cNvSpPr>
          <p:nvPr/>
        </p:nvSpPr>
        <p:spPr bwMode="gray">
          <a:xfrm rot="5400000">
            <a:off x="3291493" y="5616642"/>
            <a:ext cx="900000" cy="691661"/>
          </a:xfrm>
          <a:prstGeom prst="triangle">
            <a:avLst/>
          </a:prstGeom>
          <a:solidFill>
            <a:schemeClr val="accent2"/>
          </a:solidFill>
          <a:ln w="9525">
            <a:noFill/>
            <a:round/>
            <a:headEnd type="arrow" w="med" len="med"/>
            <a:tailEnd type="non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vert270" rtlCol="0" anchor="ctr"/>
          <a:lstStyle/>
          <a:p>
            <a:pPr algn="ctr"/>
            <a:r>
              <a:rPr lang="de-DE" dirty="0">
                <a:solidFill>
                  <a:schemeClr val="bg1"/>
                </a:solidFill>
                <a:latin typeface="+mj-lt"/>
              </a:rPr>
              <a:t>4</a:t>
            </a:r>
          </a:p>
        </p:txBody>
      </p:sp>
    </p:spTree>
    <p:extLst>
      <p:ext uri="{BB962C8B-B14F-4D97-AF65-F5344CB8AC3E}">
        <p14:creationId xmlns:p14="http://schemas.microsoft.com/office/powerpoint/2010/main" val="1864170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21" grpId="0" animBg="1"/>
      <p:bldP spid="22" grpId="0" animBg="1"/>
      <p:bldP spid="5"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B1B122-8B79-AF3D-B14D-16664A32A489}"/>
              </a:ext>
            </a:extLst>
          </p:cNvPr>
          <p:cNvSpPr>
            <a:spLocks noGrp="1"/>
          </p:cNvSpPr>
          <p:nvPr>
            <p:ph type="title"/>
          </p:nvPr>
        </p:nvSpPr>
        <p:spPr/>
        <p:txBody>
          <a:bodyPr/>
          <a:lstStyle/>
          <a:p>
            <a:r>
              <a:rPr lang="de-DE" dirty="0"/>
              <a:t>Annex X: Energy </a:t>
            </a:r>
            <a:r>
              <a:rPr lang="de-DE" dirty="0" err="1"/>
              <a:t>efficiency</a:t>
            </a:r>
            <a:r>
              <a:rPr lang="de-DE" dirty="0"/>
              <a:t> </a:t>
            </a:r>
            <a:r>
              <a:rPr lang="de-DE" dirty="0" err="1"/>
              <a:t>obligation</a:t>
            </a:r>
            <a:r>
              <a:rPr lang="de-DE" dirty="0"/>
              <a:t> </a:t>
            </a:r>
            <a:r>
              <a:rPr lang="de-DE" dirty="0" err="1"/>
              <a:t>schemes</a:t>
            </a:r>
            <a:r>
              <a:rPr lang="de-DE" dirty="0"/>
              <a:t> and alternative </a:t>
            </a:r>
            <a:r>
              <a:rPr lang="de-DE" dirty="0" err="1"/>
              <a:t>measures</a:t>
            </a:r>
            <a:endParaRPr lang="de-DE" dirty="0"/>
          </a:p>
        </p:txBody>
      </p:sp>
      <p:sp>
        <p:nvSpPr>
          <p:cNvPr id="3" name="Textplatzhalter 2">
            <a:extLst>
              <a:ext uri="{FF2B5EF4-FFF2-40B4-BE49-F238E27FC236}">
                <a16:creationId xmlns:a16="http://schemas.microsoft.com/office/drawing/2014/main" id="{BF0BDC89-35F3-86C0-762F-EFD224040777}"/>
              </a:ext>
            </a:extLst>
          </p:cNvPr>
          <p:cNvSpPr>
            <a:spLocks noGrp="1"/>
          </p:cNvSpPr>
          <p:nvPr>
            <p:ph type="body" sz="quarter" idx="13"/>
          </p:nvPr>
        </p:nvSpPr>
        <p:spPr/>
        <p:txBody>
          <a:bodyPr/>
          <a:lstStyle/>
          <a:p>
            <a:r>
              <a:rPr lang="de-DE" dirty="0"/>
              <a:t>Template </a:t>
            </a:r>
            <a:r>
              <a:rPr lang="de-DE" dirty="0" err="1"/>
              <a:t>for</a:t>
            </a:r>
            <a:r>
              <a:rPr lang="de-DE" dirty="0"/>
              <a:t> </a:t>
            </a:r>
            <a:r>
              <a:rPr lang="de-DE" dirty="0" err="1"/>
              <a:t>the</a:t>
            </a:r>
            <a:r>
              <a:rPr lang="de-DE" dirty="0"/>
              <a:t> </a:t>
            </a:r>
            <a:r>
              <a:rPr lang="de-DE" dirty="0" err="1"/>
              <a:t>notification</a:t>
            </a:r>
            <a:r>
              <a:rPr lang="de-DE" dirty="0"/>
              <a:t> </a:t>
            </a:r>
            <a:r>
              <a:rPr lang="de-DE" dirty="0" err="1"/>
              <a:t>of</a:t>
            </a:r>
            <a:r>
              <a:rPr lang="de-DE" dirty="0"/>
              <a:t> </a:t>
            </a:r>
            <a:r>
              <a:rPr lang="de-DE" dirty="0" err="1"/>
              <a:t>new</a:t>
            </a:r>
            <a:r>
              <a:rPr lang="de-DE" dirty="0"/>
              <a:t> </a:t>
            </a:r>
            <a:r>
              <a:rPr lang="de-DE" dirty="0" err="1"/>
              <a:t>measures</a:t>
            </a:r>
            <a:r>
              <a:rPr lang="de-DE" dirty="0"/>
              <a:t> – alternative </a:t>
            </a:r>
            <a:r>
              <a:rPr lang="de-DE" dirty="0" err="1"/>
              <a:t>measures</a:t>
            </a:r>
            <a:endParaRPr lang="de-DE" dirty="0"/>
          </a:p>
        </p:txBody>
      </p:sp>
      <p:sp>
        <p:nvSpPr>
          <p:cNvPr id="4" name="Textplatzhalter 3">
            <a:extLst>
              <a:ext uri="{FF2B5EF4-FFF2-40B4-BE49-F238E27FC236}">
                <a16:creationId xmlns:a16="http://schemas.microsoft.com/office/drawing/2014/main" id="{4441102A-4E07-CDE7-FD99-BF86D99C1A19}"/>
              </a:ext>
            </a:extLst>
          </p:cNvPr>
          <p:cNvSpPr>
            <a:spLocks noGrp="1"/>
          </p:cNvSpPr>
          <p:nvPr>
            <p:ph type="body" sz="quarter" idx="14"/>
          </p:nvPr>
        </p:nvSpPr>
        <p:spPr/>
        <p:txBody>
          <a:bodyPr/>
          <a:lstStyle/>
          <a:p>
            <a:endParaRPr lang="de-DE"/>
          </a:p>
        </p:txBody>
      </p:sp>
      <p:sp>
        <p:nvSpPr>
          <p:cNvPr id="5" name="Textplatzhalter 4">
            <a:extLst>
              <a:ext uri="{FF2B5EF4-FFF2-40B4-BE49-F238E27FC236}">
                <a16:creationId xmlns:a16="http://schemas.microsoft.com/office/drawing/2014/main" id="{9EFBACED-3E9D-9C94-48BC-A1623C862DDD}"/>
              </a:ext>
            </a:extLst>
          </p:cNvPr>
          <p:cNvSpPr>
            <a:spLocks noGrp="1"/>
          </p:cNvSpPr>
          <p:nvPr>
            <p:ph type="body" sz="quarter" idx="15"/>
          </p:nvPr>
        </p:nvSpPr>
        <p:spPr/>
        <p:txBody>
          <a:bodyPr/>
          <a:lstStyle/>
          <a:p>
            <a:endParaRPr lang="de-DE"/>
          </a:p>
        </p:txBody>
      </p:sp>
      <p:sp>
        <p:nvSpPr>
          <p:cNvPr id="6" name="Textplatzhalter 5">
            <a:extLst>
              <a:ext uri="{FF2B5EF4-FFF2-40B4-BE49-F238E27FC236}">
                <a16:creationId xmlns:a16="http://schemas.microsoft.com/office/drawing/2014/main" id="{2B5C230D-2032-EA7D-04D4-2D9EB3E982D7}"/>
              </a:ext>
            </a:extLst>
          </p:cNvPr>
          <p:cNvSpPr>
            <a:spLocks noGrp="1"/>
          </p:cNvSpPr>
          <p:nvPr>
            <p:ph type="body" sz="quarter" idx="16"/>
          </p:nvPr>
        </p:nvSpPr>
        <p:spPr/>
        <p:txBody>
          <a:bodyPr/>
          <a:lstStyle/>
          <a:p>
            <a:endParaRPr lang="de-DE"/>
          </a:p>
        </p:txBody>
      </p:sp>
      <p:sp>
        <p:nvSpPr>
          <p:cNvPr id="7" name="Textplatzhalter 6">
            <a:extLst>
              <a:ext uri="{FF2B5EF4-FFF2-40B4-BE49-F238E27FC236}">
                <a16:creationId xmlns:a16="http://schemas.microsoft.com/office/drawing/2014/main" id="{54D33C7B-CF88-845B-E87B-0796618BCD40}"/>
              </a:ext>
            </a:extLst>
          </p:cNvPr>
          <p:cNvSpPr>
            <a:spLocks noGrp="1"/>
          </p:cNvSpPr>
          <p:nvPr>
            <p:ph type="body" sz="quarter" idx="17"/>
          </p:nvPr>
        </p:nvSpPr>
        <p:spPr/>
        <p:txBody>
          <a:bodyPr/>
          <a:lstStyle/>
          <a:p>
            <a:endParaRPr lang="de-DE"/>
          </a:p>
        </p:txBody>
      </p:sp>
      <p:sp>
        <p:nvSpPr>
          <p:cNvPr id="8" name="Datumsplatzhalter 7">
            <a:extLst>
              <a:ext uri="{FF2B5EF4-FFF2-40B4-BE49-F238E27FC236}">
                <a16:creationId xmlns:a16="http://schemas.microsoft.com/office/drawing/2014/main" id="{A27981F2-8C52-79DB-C454-04BAE149E97E}"/>
              </a:ext>
            </a:extLst>
          </p:cNvPr>
          <p:cNvSpPr>
            <a:spLocks noGrp="1"/>
          </p:cNvSpPr>
          <p:nvPr>
            <p:ph type="dt" sz="half" idx="18"/>
          </p:nvPr>
        </p:nvSpPr>
        <p:spPr/>
        <p:txBody>
          <a:bodyPr/>
          <a:lstStyle/>
          <a:p>
            <a:fld id="{0E878C98-6804-4E74-85B1-6C6481F1CF28}" type="datetime1">
              <a:rPr lang="de-DE" noProof="0" smtClean="0"/>
              <a:t>03.11.2025</a:t>
            </a:fld>
            <a:endParaRPr lang="de-DE" noProof="0" dirty="0"/>
          </a:p>
        </p:txBody>
      </p:sp>
      <p:sp>
        <p:nvSpPr>
          <p:cNvPr id="9" name="Fußzeilenplatzhalter 8">
            <a:extLst>
              <a:ext uri="{FF2B5EF4-FFF2-40B4-BE49-F238E27FC236}">
                <a16:creationId xmlns:a16="http://schemas.microsoft.com/office/drawing/2014/main" id="{23C40900-BD00-1B5F-7F96-038E1FAF80BE}"/>
              </a:ext>
            </a:extLst>
          </p:cNvPr>
          <p:cNvSpPr>
            <a:spLocks noGrp="1"/>
          </p:cNvSpPr>
          <p:nvPr>
            <p:ph type="ftr" sz="quarter" idx="19"/>
          </p:nvPr>
        </p:nvSpPr>
        <p:spPr/>
        <p:txBody>
          <a:bodyPr/>
          <a:lstStyle/>
          <a:p>
            <a:r>
              <a:rPr lang="de-DE" noProof="0"/>
              <a:t>© Fraunhofer ISI</a:t>
            </a:r>
            <a:endParaRPr lang="de-DE" noProof="0" dirty="0"/>
          </a:p>
        </p:txBody>
      </p:sp>
      <p:sp>
        <p:nvSpPr>
          <p:cNvPr id="10" name="Foliennummernplatzhalter 9">
            <a:extLst>
              <a:ext uri="{FF2B5EF4-FFF2-40B4-BE49-F238E27FC236}">
                <a16:creationId xmlns:a16="http://schemas.microsoft.com/office/drawing/2014/main" id="{60AE40A7-5EBE-E874-3ED0-15FCC6CB0E18}"/>
              </a:ext>
            </a:extLst>
          </p:cNvPr>
          <p:cNvSpPr>
            <a:spLocks noGrp="1"/>
          </p:cNvSpPr>
          <p:nvPr>
            <p:ph type="sldNum" sz="quarter" idx="20"/>
          </p:nvPr>
        </p:nvSpPr>
        <p:spPr/>
        <p:txBody>
          <a:bodyPr/>
          <a:lstStyle/>
          <a:p>
            <a:fld id="{3D81EE41-304C-41C3-8185-350F2275D756}" type="slidenum">
              <a:rPr lang="de-DE" smtClean="0"/>
              <a:pPr/>
              <a:t>6</a:t>
            </a:fld>
            <a:endParaRPr lang="de-DE"/>
          </a:p>
        </p:txBody>
      </p:sp>
      <p:pic>
        <p:nvPicPr>
          <p:cNvPr id="12" name="Grafik 11">
            <a:extLst>
              <a:ext uri="{FF2B5EF4-FFF2-40B4-BE49-F238E27FC236}">
                <a16:creationId xmlns:a16="http://schemas.microsoft.com/office/drawing/2014/main" id="{12D02568-3645-3785-4601-E4B1B587A6A8}"/>
              </a:ext>
            </a:extLst>
          </p:cNvPr>
          <p:cNvPicPr>
            <a:picLocks noChangeAspect="1"/>
          </p:cNvPicPr>
          <p:nvPr/>
        </p:nvPicPr>
        <p:blipFill>
          <a:blip r:embed="rId2"/>
          <a:stretch>
            <a:fillRect/>
          </a:stretch>
        </p:blipFill>
        <p:spPr>
          <a:xfrm>
            <a:off x="2047522" y="1097639"/>
            <a:ext cx="7001228" cy="4984254"/>
          </a:xfrm>
          <a:prstGeom prst="rect">
            <a:avLst/>
          </a:prstGeom>
        </p:spPr>
      </p:pic>
    </p:spTree>
    <p:extLst>
      <p:ext uri="{BB962C8B-B14F-4D97-AF65-F5344CB8AC3E}">
        <p14:creationId xmlns:p14="http://schemas.microsoft.com/office/powerpoint/2010/main" val="444567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FB83F0-9CF3-BB9D-D567-1A33288FFEB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A57C2C5-A439-740C-6B08-1D1B38635492}"/>
              </a:ext>
            </a:extLst>
          </p:cNvPr>
          <p:cNvSpPr>
            <a:spLocks noGrp="1"/>
          </p:cNvSpPr>
          <p:nvPr>
            <p:ph type="title"/>
          </p:nvPr>
        </p:nvSpPr>
        <p:spPr/>
        <p:txBody>
          <a:bodyPr/>
          <a:lstStyle/>
          <a:p>
            <a:r>
              <a:rPr lang="de-DE" dirty="0"/>
              <a:t>Annex X: Energy </a:t>
            </a:r>
            <a:r>
              <a:rPr lang="de-DE" dirty="0" err="1"/>
              <a:t>efficiency</a:t>
            </a:r>
            <a:r>
              <a:rPr lang="de-DE" dirty="0"/>
              <a:t> </a:t>
            </a:r>
            <a:r>
              <a:rPr lang="de-DE" dirty="0" err="1"/>
              <a:t>obligation</a:t>
            </a:r>
            <a:r>
              <a:rPr lang="de-DE" dirty="0"/>
              <a:t> </a:t>
            </a:r>
            <a:r>
              <a:rPr lang="de-DE" dirty="0" err="1"/>
              <a:t>schemes</a:t>
            </a:r>
            <a:r>
              <a:rPr lang="de-DE" dirty="0"/>
              <a:t> and alternative </a:t>
            </a:r>
            <a:r>
              <a:rPr lang="de-DE" dirty="0" err="1"/>
              <a:t>measures</a:t>
            </a:r>
            <a:endParaRPr lang="de-DE" dirty="0"/>
          </a:p>
        </p:txBody>
      </p:sp>
      <p:sp>
        <p:nvSpPr>
          <p:cNvPr id="3" name="Textplatzhalter 2">
            <a:extLst>
              <a:ext uri="{FF2B5EF4-FFF2-40B4-BE49-F238E27FC236}">
                <a16:creationId xmlns:a16="http://schemas.microsoft.com/office/drawing/2014/main" id="{D6FF45AD-6F88-6A0A-C17F-F7184CDA61BE}"/>
              </a:ext>
            </a:extLst>
          </p:cNvPr>
          <p:cNvSpPr>
            <a:spLocks noGrp="1"/>
          </p:cNvSpPr>
          <p:nvPr>
            <p:ph type="body" sz="quarter" idx="13"/>
          </p:nvPr>
        </p:nvSpPr>
        <p:spPr/>
        <p:txBody>
          <a:bodyPr/>
          <a:lstStyle/>
          <a:p>
            <a:r>
              <a:rPr lang="de-DE" dirty="0"/>
              <a:t>Template </a:t>
            </a:r>
            <a:r>
              <a:rPr lang="de-DE" dirty="0" err="1"/>
              <a:t>for</a:t>
            </a:r>
            <a:r>
              <a:rPr lang="de-DE" dirty="0"/>
              <a:t> </a:t>
            </a:r>
            <a:r>
              <a:rPr lang="de-DE" dirty="0" err="1"/>
              <a:t>the</a:t>
            </a:r>
            <a:r>
              <a:rPr lang="de-DE" dirty="0"/>
              <a:t> </a:t>
            </a:r>
            <a:r>
              <a:rPr lang="de-DE" dirty="0" err="1"/>
              <a:t>notification</a:t>
            </a:r>
            <a:r>
              <a:rPr lang="de-DE" dirty="0"/>
              <a:t> </a:t>
            </a:r>
            <a:r>
              <a:rPr lang="de-DE" dirty="0" err="1"/>
              <a:t>of</a:t>
            </a:r>
            <a:r>
              <a:rPr lang="de-DE" dirty="0"/>
              <a:t> </a:t>
            </a:r>
            <a:r>
              <a:rPr lang="de-DE" dirty="0" err="1"/>
              <a:t>new</a:t>
            </a:r>
            <a:r>
              <a:rPr lang="de-DE" dirty="0"/>
              <a:t> </a:t>
            </a:r>
            <a:r>
              <a:rPr lang="de-DE" dirty="0" err="1"/>
              <a:t>measures</a:t>
            </a:r>
            <a:r>
              <a:rPr lang="de-DE" dirty="0"/>
              <a:t> – alternative </a:t>
            </a:r>
            <a:r>
              <a:rPr lang="de-DE" dirty="0" err="1"/>
              <a:t>measures</a:t>
            </a:r>
            <a:endParaRPr lang="de-DE" dirty="0"/>
          </a:p>
        </p:txBody>
      </p:sp>
      <p:sp>
        <p:nvSpPr>
          <p:cNvPr id="4" name="Textplatzhalter 3">
            <a:extLst>
              <a:ext uri="{FF2B5EF4-FFF2-40B4-BE49-F238E27FC236}">
                <a16:creationId xmlns:a16="http://schemas.microsoft.com/office/drawing/2014/main" id="{9952D353-0D18-D7F9-3888-B528982C46F8}"/>
              </a:ext>
            </a:extLst>
          </p:cNvPr>
          <p:cNvSpPr>
            <a:spLocks noGrp="1"/>
          </p:cNvSpPr>
          <p:nvPr>
            <p:ph type="body" sz="quarter" idx="14"/>
          </p:nvPr>
        </p:nvSpPr>
        <p:spPr/>
        <p:txBody>
          <a:bodyPr/>
          <a:lstStyle/>
          <a:p>
            <a:endParaRPr lang="de-DE"/>
          </a:p>
        </p:txBody>
      </p:sp>
      <p:sp>
        <p:nvSpPr>
          <p:cNvPr id="5" name="Textplatzhalter 4">
            <a:extLst>
              <a:ext uri="{FF2B5EF4-FFF2-40B4-BE49-F238E27FC236}">
                <a16:creationId xmlns:a16="http://schemas.microsoft.com/office/drawing/2014/main" id="{E1A1C674-711D-9D8F-DFE4-7D28B18AA4F3}"/>
              </a:ext>
            </a:extLst>
          </p:cNvPr>
          <p:cNvSpPr>
            <a:spLocks noGrp="1"/>
          </p:cNvSpPr>
          <p:nvPr>
            <p:ph type="body" sz="quarter" idx="15"/>
          </p:nvPr>
        </p:nvSpPr>
        <p:spPr/>
        <p:txBody>
          <a:bodyPr/>
          <a:lstStyle/>
          <a:p>
            <a:endParaRPr lang="de-DE"/>
          </a:p>
        </p:txBody>
      </p:sp>
      <p:sp>
        <p:nvSpPr>
          <p:cNvPr id="6" name="Textplatzhalter 5">
            <a:extLst>
              <a:ext uri="{FF2B5EF4-FFF2-40B4-BE49-F238E27FC236}">
                <a16:creationId xmlns:a16="http://schemas.microsoft.com/office/drawing/2014/main" id="{8A63F7F2-086F-2870-7FCE-9C1F6546D25A}"/>
              </a:ext>
            </a:extLst>
          </p:cNvPr>
          <p:cNvSpPr>
            <a:spLocks noGrp="1"/>
          </p:cNvSpPr>
          <p:nvPr>
            <p:ph type="body" sz="quarter" idx="16"/>
          </p:nvPr>
        </p:nvSpPr>
        <p:spPr/>
        <p:txBody>
          <a:bodyPr/>
          <a:lstStyle/>
          <a:p>
            <a:endParaRPr lang="de-DE"/>
          </a:p>
        </p:txBody>
      </p:sp>
      <p:sp>
        <p:nvSpPr>
          <p:cNvPr id="7" name="Textplatzhalter 6">
            <a:extLst>
              <a:ext uri="{FF2B5EF4-FFF2-40B4-BE49-F238E27FC236}">
                <a16:creationId xmlns:a16="http://schemas.microsoft.com/office/drawing/2014/main" id="{459EFBCD-4739-D466-1696-3E8F959FAB91}"/>
              </a:ext>
            </a:extLst>
          </p:cNvPr>
          <p:cNvSpPr>
            <a:spLocks noGrp="1"/>
          </p:cNvSpPr>
          <p:nvPr>
            <p:ph type="body" sz="quarter" idx="17"/>
          </p:nvPr>
        </p:nvSpPr>
        <p:spPr/>
        <p:txBody>
          <a:bodyPr/>
          <a:lstStyle/>
          <a:p>
            <a:endParaRPr lang="de-DE"/>
          </a:p>
        </p:txBody>
      </p:sp>
      <p:sp>
        <p:nvSpPr>
          <p:cNvPr id="8" name="Datumsplatzhalter 7">
            <a:extLst>
              <a:ext uri="{FF2B5EF4-FFF2-40B4-BE49-F238E27FC236}">
                <a16:creationId xmlns:a16="http://schemas.microsoft.com/office/drawing/2014/main" id="{9C11556D-5FA6-9B96-5AD2-746A9AFF1F67}"/>
              </a:ext>
            </a:extLst>
          </p:cNvPr>
          <p:cNvSpPr>
            <a:spLocks noGrp="1"/>
          </p:cNvSpPr>
          <p:nvPr>
            <p:ph type="dt" sz="half" idx="18"/>
          </p:nvPr>
        </p:nvSpPr>
        <p:spPr/>
        <p:txBody>
          <a:bodyPr/>
          <a:lstStyle/>
          <a:p>
            <a:fld id="{0E878C98-6804-4E74-85B1-6C6481F1CF28}" type="datetime1">
              <a:rPr lang="de-DE" noProof="0" smtClean="0"/>
              <a:t>03.11.2025</a:t>
            </a:fld>
            <a:endParaRPr lang="de-DE" noProof="0" dirty="0"/>
          </a:p>
        </p:txBody>
      </p:sp>
      <p:sp>
        <p:nvSpPr>
          <p:cNvPr id="9" name="Fußzeilenplatzhalter 8">
            <a:extLst>
              <a:ext uri="{FF2B5EF4-FFF2-40B4-BE49-F238E27FC236}">
                <a16:creationId xmlns:a16="http://schemas.microsoft.com/office/drawing/2014/main" id="{73BB2F49-D330-B6DC-49FD-D9C7327D719F}"/>
              </a:ext>
            </a:extLst>
          </p:cNvPr>
          <p:cNvSpPr>
            <a:spLocks noGrp="1"/>
          </p:cNvSpPr>
          <p:nvPr>
            <p:ph type="ftr" sz="quarter" idx="19"/>
          </p:nvPr>
        </p:nvSpPr>
        <p:spPr/>
        <p:txBody>
          <a:bodyPr/>
          <a:lstStyle/>
          <a:p>
            <a:r>
              <a:rPr lang="de-DE" noProof="0"/>
              <a:t>© Fraunhofer ISI</a:t>
            </a:r>
            <a:endParaRPr lang="de-DE" noProof="0" dirty="0"/>
          </a:p>
        </p:txBody>
      </p:sp>
      <p:sp>
        <p:nvSpPr>
          <p:cNvPr id="10" name="Foliennummernplatzhalter 9">
            <a:extLst>
              <a:ext uri="{FF2B5EF4-FFF2-40B4-BE49-F238E27FC236}">
                <a16:creationId xmlns:a16="http://schemas.microsoft.com/office/drawing/2014/main" id="{2E500D48-D137-C7AE-9E6B-C00572DA17D5}"/>
              </a:ext>
            </a:extLst>
          </p:cNvPr>
          <p:cNvSpPr>
            <a:spLocks noGrp="1"/>
          </p:cNvSpPr>
          <p:nvPr>
            <p:ph type="sldNum" sz="quarter" idx="20"/>
          </p:nvPr>
        </p:nvSpPr>
        <p:spPr/>
        <p:txBody>
          <a:bodyPr/>
          <a:lstStyle/>
          <a:p>
            <a:fld id="{3D81EE41-304C-41C3-8185-350F2275D756}" type="slidenum">
              <a:rPr lang="de-DE" smtClean="0"/>
              <a:pPr/>
              <a:t>7</a:t>
            </a:fld>
            <a:endParaRPr lang="de-DE"/>
          </a:p>
        </p:txBody>
      </p:sp>
      <p:pic>
        <p:nvPicPr>
          <p:cNvPr id="13" name="Grafik 12">
            <a:extLst>
              <a:ext uri="{FF2B5EF4-FFF2-40B4-BE49-F238E27FC236}">
                <a16:creationId xmlns:a16="http://schemas.microsoft.com/office/drawing/2014/main" id="{4207AEB6-AF70-A09C-6CB1-19321EA87076}"/>
              </a:ext>
            </a:extLst>
          </p:cNvPr>
          <p:cNvPicPr>
            <a:picLocks noChangeAspect="1"/>
          </p:cNvPicPr>
          <p:nvPr/>
        </p:nvPicPr>
        <p:blipFill>
          <a:blip r:embed="rId2"/>
          <a:stretch>
            <a:fillRect/>
          </a:stretch>
        </p:blipFill>
        <p:spPr>
          <a:xfrm>
            <a:off x="2085052" y="1106504"/>
            <a:ext cx="7011323" cy="5030014"/>
          </a:xfrm>
          <a:prstGeom prst="rect">
            <a:avLst/>
          </a:prstGeom>
        </p:spPr>
      </p:pic>
    </p:spTree>
    <p:extLst>
      <p:ext uri="{BB962C8B-B14F-4D97-AF65-F5344CB8AC3E}">
        <p14:creationId xmlns:p14="http://schemas.microsoft.com/office/powerpoint/2010/main" val="30181473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F0765C-68B4-214C-ECE8-2366B6EE8B9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7CB441C-F4CC-0D5C-2A10-D478B511350C}"/>
              </a:ext>
            </a:extLst>
          </p:cNvPr>
          <p:cNvSpPr>
            <a:spLocks noGrp="1"/>
          </p:cNvSpPr>
          <p:nvPr>
            <p:ph type="title"/>
          </p:nvPr>
        </p:nvSpPr>
        <p:spPr/>
        <p:txBody>
          <a:bodyPr/>
          <a:lstStyle/>
          <a:p>
            <a:r>
              <a:rPr lang="de-DE" dirty="0"/>
              <a:t>Annex X: Energy </a:t>
            </a:r>
            <a:r>
              <a:rPr lang="de-DE" dirty="0" err="1"/>
              <a:t>efficiency</a:t>
            </a:r>
            <a:r>
              <a:rPr lang="de-DE" dirty="0"/>
              <a:t> </a:t>
            </a:r>
            <a:r>
              <a:rPr lang="de-DE" dirty="0" err="1"/>
              <a:t>obligation</a:t>
            </a:r>
            <a:r>
              <a:rPr lang="de-DE" dirty="0"/>
              <a:t> </a:t>
            </a:r>
            <a:r>
              <a:rPr lang="de-DE" dirty="0" err="1"/>
              <a:t>schemes</a:t>
            </a:r>
            <a:r>
              <a:rPr lang="de-DE" dirty="0"/>
              <a:t> and alternative </a:t>
            </a:r>
            <a:r>
              <a:rPr lang="de-DE" dirty="0" err="1"/>
              <a:t>measures</a:t>
            </a:r>
            <a:endParaRPr lang="de-DE" dirty="0"/>
          </a:p>
        </p:txBody>
      </p:sp>
      <p:sp>
        <p:nvSpPr>
          <p:cNvPr id="3" name="Textplatzhalter 2">
            <a:extLst>
              <a:ext uri="{FF2B5EF4-FFF2-40B4-BE49-F238E27FC236}">
                <a16:creationId xmlns:a16="http://schemas.microsoft.com/office/drawing/2014/main" id="{DCB4372D-982C-668A-7407-CB19F19D2766}"/>
              </a:ext>
            </a:extLst>
          </p:cNvPr>
          <p:cNvSpPr>
            <a:spLocks noGrp="1"/>
          </p:cNvSpPr>
          <p:nvPr>
            <p:ph type="body" sz="quarter" idx="13"/>
          </p:nvPr>
        </p:nvSpPr>
        <p:spPr/>
        <p:txBody>
          <a:bodyPr/>
          <a:lstStyle/>
          <a:p>
            <a:r>
              <a:rPr lang="de-DE" dirty="0"/>
              <a:t>Template </a:t>
            </a:r>
            <a:r>
              <a:rPr lang="de-DE" dirty="0" err="1"/>
              <a:t>for</a:t>
            </a:r>
            <a:r>
              <a:rPr lang="de-DE" dirty="0"/>
              <a:t> </a:t>
            </a:r>
            <a:r>
              <a:rPr lang="de-DE" dirty="0" err="1"/>
              <a:t>the</a:t>
            </a:r>
            <a:r>
              <a:rPr lang="de-DE" dirty="0"/>
              <a:t> </a:t>
            </a:r>
            <a:r>
              <a:rPr lang="de-DE" dirty="0" err="1"/>
              <a:t>notification</a:t>
            </a:r>
            <a:r>
              <a:rPr lang="de-DE" dirty="0"/>
              <a:t> </a:t>
            </a:r>
            <a:r>
              <a:rPr lang="de-DE" dirty="0" err="1"/>
              <a:t>of</a:t>
            </a:r>
            <a:r>
              <a:rPr lang="de-DE" dirty="0"/>
              <a:t> </a:t>
            </a:r>
            <a:r>
              <a:rPr lang="de-DE" dirty="0" err="1"/>
              <a:t>new</a:t>
            </a:r>
            <a:r>
              <a:rPr lang="de-DE" dirty="0"/>
              <a:t> </a:t>
            </a:r>
            <a:r>
              <a:rPr lang="de-DE" dirty="0" err="1"/>
              <a:t>measures</a:t>
            </a:r>
            <a:r>
              <a:rPr lang="de-DE" dirty="0"/>
              <a:t> – alternative </a:t>
            </a:r>
            <a:r>
              <a:rPr lang="de-DE" dirty="0" err="1"/>
              <a:t>measures</a:t>
            </a:r>
            <a:endParaRPr lang="de-DE" dirty="0"/>
          </a:p>
        </p:txBody>
      </p:sp>
      <p:sp>
        <p:nvSpPr>
          <p:cNvPr id="4" name="Textplatzhalter 3">
            <a:extLst>
              <a:ext uri="{FF2B5EF4-FFF2-40B4-BE49-F238E27FC236}">
                <a16:creationId xmlns:a16="http://schemas.microsoft.com/office/drawing/2014/main" id="{E5D349D3-21CB-5977-4252-B65532506CE0}"/>
              </a:ext>
            </a:extLst>
          </p:cNvPr>
          <p:cNvSpPr>
            <a:spLocks noGrp="1"/>
          </p:cNvSpPr>
          <p:nvPr>
            <p:ph type="body" sz="quarter" idx="14"/>
          </p:nvPr>
        </p:nvSpPr>
        <p:spPr/>
        <p:txBody>
          <a:bodyPr/>
          <a:lstStyle/>
          <a:p>
            <a:endParaRPr lang="de-DE"/>
          </a:p>
        </p:txBody>
      </p:sp>
      <p:sp>
        <p:nvSpPr>
          <p:cNvPr id="5" name="Textplatzhalter 4">
            <a:extLst>
              <a:ext uri="{FF2B5EF4-FFF2-40B4-BE49-F238E27FC236}">
                <a16:creationId xmlns:a16="http://schemas.microsoft.com/office/drawing/2014/main" id="{E6168F1A-2FE3-4969-5841-725D6303A370}"/>
              </a:ext>
            </a:extLst>
          </p:cNvPr>
          <p:cNvSpPr>
            <a:spLocks noGrp="1"/>
          </p:cNvSpPr>
          <p:nvPr>
            <p:ph type="body" sz="quarter" idx="15"/>
          </p:nvPr>
        </p:nvSpPr>
        <p:spPr/>
        <p:txBody>
          <a:bodyPr/>
          <a:lstStyle/>
          <a:p>
            <a:endParaRPr lang="de-DE"/>
          </a:p>
        </p:txBody>
      </p:sp>
      <p:sp>
        <p:nvSpPr>
          <p:cNvPr id="6" name="Textplatzhalter 5">
            <a:extLst>
              <a:ext uri="{FF2B5EF4-FFF2-40B4-BE49-F238E27FC236}">
                <a16:creationId xmlns:a16="http://schemas.microsoft.com/office/drawing/2014/main" id="{1747BA68-BB66-D2CE-448E-3AE0FF9E74A2}"/>
              </a:ext>
            </a:extLst>
          </p:cNvPr>
          <p:cNvSpPr>
            <a:spLocks noGrp="1"/>
          </p:cNvSpPr>
          <p:nvPr>
            <p:ph type="body" sz="quarter" idx="16"/>
          </p:nvPr>
        </p:nvSpPr>
        <p:spPr/>
        <p:txBody>
          <a:bodyPr/>
          <a:lstStyle/>
          <a:p>
            <a:endParaRPr lang="de-DE"/>
          </a:p>
        </p:txBody>
      </p:sp>
      <p:sp>
        <p:nvSpPr>
          <p:cNvPr id="7" name="Textplatzhalter 6">
            <a:extLst>
              <a:ext uri="{FF2B5EF4-FFF2-40B4-BE49-F238E27FC236}">
                <a16:creationId xmlns:a16="http://schemas.microsoft.com/office/drawing/2014/main" id="{5EEDEFE6-9472-258D-5CD1-35F8D8E7B119}"/>
              </a:ext>
            </a:extLst>
          </p:cNvPr>
          <p:cNvSpPr>
            <a:spLocks noGrp="1"/>
          </p:cNvSpPr>
          <p:nvPr>
            <p:ph type="body" sz="quarter" idx="17"/>
          </p:nvPr>
        </p:nvSpPr>
        <p:spPr/>
        <p:txBody>
          <a:bodyPr/>
          <a:lstStyle/>
          <a:p>
            <a:endParaRPr lang="de-DE"/>
          </a:p>
        </p:txBody>
      </p:sp>
      <p:sp>
        <p:nvSpPr>
          <p:cNvPr id="8" name="Datumsplatzhalter 7">
            <a:extLst>
              <a:ext uri="{FF2B5EF4-FFF2-40B4-BE49-F238E27FC236}">
                <a16:creationId xmlns:a16="http://schemas.microsoft.com/office/drawing/2014/main" id="{D17622D0-CDA5-9BB3-82AD-1D65075C2BF3}"/>
              </a:ext>
            </a:extLst>
          </p:cNvPr>
          <p:cNvSpPr>
            <a:spLocks noGrp="1"/>
          </p:cNvSpPr>
          <p:nvPr>
            <p:ph type="dt" sz="half" idx="18"/>
          </p:nvPr>
        </p:nvSpPr>
        <p:spPr/>
        <p:txBody>
          <a:bodyPr/>
          <a:lstStyle/>
          <a:p>
            <a:fld id="{0E878C98-6804-4E74-85B1-6C6481F1CF28}" type="datetime1">
              <a:rPr lang="de-DE" noProof="0" smtClean="0"/>
              <a:t>03.11.2025</a:t>
            </a:fld>
            <a:endParaRPr lang="de-DE" noProof="0" dirty="0"/>
          </a:p>
        </p:txBody>
      </p:sp>
      <p:sp>
        <p:nvSpPr>
          <p:cNvPr id="9" name="Fußzeilenplatzhalter 8">
            <a:extLst>
              <a:ext uri="{FF2B5EF4-FFF2-40B4-BE49-F238E27FC236}">
                <a16:creationId xmlns:a16="http://schemas.microsoft.com/office/drawing/2014/main" id="{540EF66B-6F9B-30FA-8226-14CD2D1EC438}"/>
              </a:ext>
            </a:extLst>
          </p:cNvPr>
          <p:cNvSpPr>
            <a:spLocks noGrp="1"/>
          </p:cNvSpPr>
          <p:nvPr>
            <p:ph type="ftr" sz="quarter" idx="19"/>
          </p:nvPr>
        </p:nvSpPr>
        <p:spPr/>
        <p:txBody>
          <a:bodyPr/>
          <a:lstStyle/>
          <a:p>
            <a:r>
              <a:rPr lang="de-DE" noProof="0"/>
              <a:t>© Fraunhofer ISI</a:t>
            </a:r>
            <a:endParaRPr lang="de-DE" noProof="0" dirty="0"/>
          </a:p>
        </p:txBody>
      </p:sp>
      <p:sp>
        <p:nvSpPr>
          <p:cNvPr id="10" name="Foliennummernplatzhalter 9">
            <a:extLst>
              <a:ext uri="{FF2B5EF4-FFF2-40B4-BE49-F238E27FC236}">
                <a16:creationId xmlns:a16="http://schemas.microsoft.com/office/drawing/2014/main" id="{42071CEA-F1E5-50A7-A6B0-A3FCB62E9844}"/>
              </a:ext>
            </a:extLst>
          </p:cNvPr>
          <p:cNvSpPr>
            <a:spLocks noGrp="1"/>
          </p:cNvSpPr>
          <p:nvPr>
            <p:ph type="sldNum" sz="quarter" idx="20"/>
          </p:nvPr>
        </p:nvSpPr>
        <p:spPr/>
        <p:txBody>
          <a:bodyPr/>
          <a:lstStyle/>
          <a:p>
            <a:fld id="{3D81EE41-304C-41C3-8185-350F2275D756}" type="slidenum">
              <a:rPr lang="de-DE" smtClean="0"/>
              <a:pPr/>
              <a:t>8</a:t>
            </a:fld>
            <a:endParaRPr lang="de-DE"/>
          </a:p>
        </p:txBody>
      </p:sp>
      <p:pic>
        <p:nvPicPr>
          <p:cNvPr id="12" name="Grafik 11">
            <a:extLst>
              <a:ext uri="{FF2B5EF4-FFF2-40B4-BE49-F238E27FC236}">
                <a16:creationId xmlns:a16="http://schemas.microsoft.com/office/drawing/2014/main" id="{F36216A9-F12B-92E5-6150-82E43726AE0B}"/>
              </a:ext>
            </a:extLst>
          </p:cNvPr>
          <p:cNvPicPr>
            <a:picLocks noChangeAspect="1"/>
          </p:cNvPicPr>
          <p:nvPr/>
        </p:nvPicPr>
        <p:blipFill>
          <a:blip r:embed="rId2"/>
          <a:stretch>
            <a:fillRect/>
          </a:stretch>
        </p:blipFill>
        <p:spPr>
          <a:xfrm>
            <a:off x="1480575" y="1466980"/>
            <a:ext cx="8872075" cy="4294931"/>
          </a:xfrm>
          <a:prstGeom prst="rect">
            <a:avLst/>
          </a:prstGeom>
        </p:spPr>
      </p:pic>
    </p:spTree>
    <p:extLst>
      <p:ext uri="{BB962C8B-B14F-4D97-AF65-F5344CB8AC3E}">
        <p14:creationId xmlns:p14="http://schemas.microsoft.com/office/powerpoint/2010/main" val="935575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F61BBF-A0C7-096E-2EFD-1977D2FFA7C4}"/>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1FBB432-2369-952D-70FD-6713226C08D2}"/>
              </a:ext>
            </a:extLst>
          </p:cNvPr>
          <p:cNvSpPr>
            <a:spLocks noGrp="1"/>
          </p:cNvSpPr>
          <p:nvPr>
            <p:ph type="title"/>
          </p:nvPr>
        </p:nvSpPr>
        <p:spPr/>
        <p:txBody>
          <a:bodyPr/>
          <a:lstStyle/>
          <a:p>
            <a:r>
              <a:rPr lang="de-DE" dirty="0"/>
              <a:t>Annex X: Energy </a:t>
            </a:r>
            <a:r>
              <a:rPr lang="de-DE" dirty="0" err="1"/>
              <a:t>efficiency</a:t>
            </a:r>
            <a:r>
              <a:rPr lang="de-DE" dirty="0"/>
              <a:t> </a:t>
            </a:r>
            <a:r>
              <a:rPr lang="de-DE" dirty="0" err="1"/>
              <a:t>obligation</a:t>
            </a:r>
            <a:r>
              <a:rPr lang="de-DE" dirty="0"/>
              <a:t> </a:t>
            </a:r>
            <a:r>
              <a:rPr lang="de-DE" dirty="0" err="1"/>
              <a:t>schemes</a:t>
            </a:r>
            <a:r>
              <a:rPr lang="de-DE" dirty="0"/>
              <a:t> and alternative </a:t>
            </a:r>
            <a:r>
              <a:rPr lang="de-DE" dirty="0" err="1"/>
              <a:t>measures</a:t>
            </a:r>
            <a:endParaRPr lang="de-DE" dirty="0"/>
          </a:p>
        </p:txBody>
      </p:sp>
      <p:sp>
        <p:nvSpPr>
          <p:cNvPr id="3" name="Textplatzhalter 2">
            <a:extLst>
              <a:ext uri="{FF2B5EF4-FFF2-40B4-BE49-F238E27FC236}">
                <a16:creationId xmlns:a16="http://schemas.microsoft.com/office/drawing/2014/main" id="{0DDE999F-C63A-8627-E6E4-BEEB569F3ECF}"/>
              </a:ext>
            </a:extLst>
          </p:cNvPr>
          <p:cNvSpPr>
            <a:spLocks noGrp="1"/>
          </p:cNvSpPr>
          <p:nvPr>
            <p:ph type="body" sz="quarter" idx="13"/>
          </p:nvPr>
        </p:nvSpPr>
        <p:spPr/>
        <p:txBody>
          <a:bodyPr/>
          <a:lstStyle/>
          <a:p>
            <a:r>
              <a:rPr lang="de-DE" dirty="0"/>
              <a:t>Template </a:t>
            </a:r>
            <a:r>
              <a:rPr lang="de-DE" dirty="0" err="1"/>
              <a:t>for</a:t>
            </a:r>
            <a:r>
              <a:rPr lang="de-DE" dirty="0"/>
              <a:t> </a:t>
            </a:r>
            <a:r>
              <a:rPr lang="de-DE" dirty="0" err="1"/>
              <a:t>the</a:t>
            </a:r>
            <a:r>
              <a:rPr lang="de-DE" dirty="0"/>
              <a:t> </a:t>
            </a:r>
            <a:r>
              <a:rPr lang="de-DE" dirty="0" err="1"/>
              <a:t>notification</a:t>
            </a:r>
            <a:r>
              <a:rPr lang="de-DE" dirty="0"/>
              <a:t> </a:t>
            </a:r>
            <a:r>
              <a:rPr lang="de-DE" dirty="0" err="1"/>
              <a:t>of</a:t>
            </a:r>
            <a:r>
              <a:rPr lang="de-DE" dirty="0"/>
              <a:t> </a:t>
            </a:r>
            <a:r>
              <a:rPr lang="de-DE" dirty="0" err="1"/>
              <a:t>new</a:t>
            </a:r>
            <a:r>
              <a:rPr lang="de-DE" dirty="0"/>
              <a:t> </a:t>
            </a:r>
            <a:r>
              <a:rPr lang="de-DE" dirty="0" err="1"/>
              <a:t>measures</a:t>
            </a:r>
            <a:r>
              <a:rPr lang="de-DE" dirty="0"/>
              <a:t> – </a:t>
            </a:r>
            <a:r>
              <a:rPr lang="de-DE" dirty="0" err="1"/>
              <a:t>taxation</a:t>
            </a:r>
            <a:r>
              <a:rPr lang="de-DE" dirty="0"/>
              <a:t> </a:t>
            </a:r>
            <a:r>
              <a:rPr lang="de-DE" dirty="0" err="1"/>
              <a:t>measures</a:t>
            </a:r>
            <a:endParaRPr lang="de-DE" dirty="0"/>
          </a:p>
        </p:txBody>
      </p:sp>
      <p:sp>
        <p:nvSpPr>
          <p:cNvPr id="4" name="Textplatzhalter 3">
            <a:extLst>
              <a:ext uri="{FF2B5EF4-FFF2-40B4-BE49-F238E27FC236}">
                <a16:creationId xmlns:a16="http://schemas.microsoft.com/office/drawing/2014/main" id="{2AB55A47-3289-3B24-FCBF-9DD83CD8A4DE}"/>
              </a:ext>
            </a:extLst>
          </p:cNvPr>
          <p:cNvSpPr>
            <a:spLocks noGrp="1"/>
          </p:cNvSpPr>
          <p:nvPr>
            <p:ph type="body" sz="quarter" idx="14"/>
          </p:nvPr>
        </p:nvSpPr>
        <p:spPr/>
        <p:txBody>
          <a:bodyPr/>
          <a:lstStyle/>
          <a:p>
            <a:endParaRPr lang="de-DE"/>
          </a:p>
        </p:txBody>
      </p:sp>
      <p:sp>
        <p:nvSpPr>
          <p:cNvPr id="5" name="Textplatzhalter 4">
            <a:extLst>
              <a:ext uri="{FF2B5EF4-FFF2-40B4-BE49-F238E27FC236}">
                <a16:creationId xmlns:a16="http://schemas.microsoft.com/office/drawing/2014/main" id="{DBA286E8-F83C-D9B1-CC62-9D8D5F84A551}"/>
              </a:ext>
            </a:extLst>
          </p:cNvPr>
          <p:cNvSpPr>
            <a:spLocks noGrp="1"/>
          </p:cNvSpPr>
          <p:nvPr>
            <p:ph type="body" sz="quarter" idx="15"/>
          </p:nvPr>
        </p:nvSpPr>
        <p:spPr/>
        <p:txBody>
          <a:bodyPr/>
          <a:lstStyle/>
          <a:p>
            <a:endParaRPr lang="de-DE"/>
          </a:p>
        </p:txBody>
      </p:sp>
      <p:sp>
        <p:nvSpPr>
          <p:cNvPr id="6" name="Textplatzhalter 5">
            <a:extLst>
              <a:ext uri="{FF2B5EF4-FFF2-40B4-BE49-F238E27FC236}">
                <a16:creationId xmlns:a16="http://schemas.microsoft.com/office/drawing/2014/main" id="{E35B7B9E-A503-0AC5-E555-F70C01C4EFB8}"/>
              </a:ext>
            </a:extLst>
          </p:cNvPr>
          <p:cNvSpPr>
            <a:spLocks noGrp="1"/>
          </p:cNvSpPr>
          <p:nvPr>
            <p:ph type="body" sz="quarter" idx="16"/>
          </p:nvPr>
        </p:nvSpPr>
        <p:spPr/>
        <p:txBody>
          <a:bodyPr/>
          <a:lstStyle/>
          <a:p>
            <a:endParaRPr lang="de-DE"/>
          </a:p>
        </p:txBody>
      </p:sp>
      <p:sp>
        <p:nvSpPr>
          <p:cNvPr id="7" name="Textplatzhalter 6">
            <a:extLst>
              <a:ext uri="{FF2B5EF4-FFF2-40B4-BE49-F238E27FC236}">
                <a16:creationId xmlns:a16="http://schemas.microsoft.com/office/drawing/2014/main" id="{C8C2A3F1-62C5-65DD-57AD-B73928827CC6}"/>
              </a:ext>
            </a:extLst>
          </p:cNvPr>
          <p:cNvSpPr>
            <a:spLocks noGrp="1"/>
          </p:cNvSpPr>
          <p:nvPr>
            <p:ph type="body" sz="quarter" idx="17"/>
          </p:nvPr>
        </p:nvSpPr>
        <p:spPr/>
        <p:txBody>
          <a:bodyPr/>
          <a:lstStyle/>
          <a:p>
            <a:endParaRPr lang="de-DE"/>
          </a:p>
        </p:txBody>
      </p:sp>
      <p:sp>
        <p:nvSpPr>
          <p:cNvPr id="8" name="Datumsplatzhalter 7">
            <a:extLst>
              <a:ext uri="{FF2B5EF4-FFF2-40B4-BE49-F238E27FC236}">
                <a16:creationId xmlns:a16="http://schemas.microsoft.com/office/drawing/2014/main" id="{DF313C46-3FB7-FF74-E97C-3791097127C3}"/>
              </a:ext>
            </a:extLst>
          </p:cNvPr>
          <p:cNvSpPr>
            <a:spLocks noGrp="1"/>
          </p:cNvSpPr>
          <p:nvPr>
            <p:ph type="dt" sz="half" idx="18"/>
          </p:nvPr>
        </p:nvSpPr>
        <p:spPr/>
        <p:txBody>
          <a:bodyPr/>
          <a:lstStyle/>
          <a:p>
            <a:fld id="{0E878C98-6804-4E74-85B1-6C6481F1CF28}" type="datetime1">
              <a:rPr lang="de-DE" noProof="0" smtClean="0"/>
              <a:t>03.11.2025</a:t>
            </a:fld>
            <a:endParaRPr lang="de-DE" noProof="0" dirty="0"/>
          </a:p>
        </p:txBody>
      </p:sp>
      <p:sp>
        <p:nvSpPr>
          <p:cNvPr id="9" name="Fußzeilenplatzhalter 8">
            <a:extLst>
              <a:ext uri="{FF2B5EF4-FFF2-40B4-BE49-F238E27FC236}">
                <a16:creationId xmlns:a16="http://schemas.microsoft.com/office/drawing/2014/main" id="{93DCC1FA-5A89-BF02-B1E5-2FFAAA01DCBD}"/>
              </a:ext>
            </a:extLst>
          </p:cNvPr>
          <p:cNvSpPr>
            <a:spLocks noGrp="1"/>
          </p:cNvSpPr>
          <p:nvPr>
            <p:ph type="ftr" sz="quarter" idx="19"/>
          </p:nvPr>
        </p:nvSpPr>
        <p:spPr/>
        <p:txBody>
          <a:bodyPr/>
          <a:lstStyle/>
          <a:p>
            <a:r>
              <a:rPr lang="de-DE" noProof="0"/>
              <a:t>© Fraunhofer ISI</a:t>
            </a:r>
            <a:endParaRPr lang="de-DE" noProof="0" dirty="0"/>
          </a:p>
        </p:txBody>
      </p:sp>
      <p:sp>
        <p:nvSpPr>
          <p:cNvPr id="10" name="Foliennummernplatzhalter 9">
            <a:extLst>
              <a:ext uri="{FF2B5EF4-FFF2-40B4-BE49-F238E27FC236}">
                <a16:creationId xmlns:a16="http://schemas.microsoft.com/office/drawing/2014/main" id="{7EABF9CC-C9CB-F4B9-87ED-FE372F6B3C96}"/>
              </a:ext>
            </a:extLst>
          </p:cNvPr>
          <p:cNvSpPr>
            <a:spLocks noGrp="1"/>
          </p:cNvSpPr>
          <p:nvPr>
            <p:ph type="sldNum" sz="quarter" idx="20"/>
          </p:nvPr>
        </p:nvSpPr>
        <p:spPr/>
        <p:txBody>
          <a:bodyPr/>
          <a:lstStyle/>
          <a:p>
            <a:fld id="{3D81EE41-304C-41C3-8185-350F2275D756}" type="slidenum">
              <a:rPr lang="de-DE" smtClean="0"/>
              <a:pPr/>
              <a:t>9</a:t>
            </a:fld>
            <a:endParaRPr lang="de-DE"/>
          </a:p>
        </p:txBody>
      </p:sp>
      <p:pic>
        <p:nvPicPr>
          <p:cNvPr id="13" name="Grafik 12">
            <a:extLst>
              <a:ext uri="{FF2B5EF4-FFF2-40B4-BE49-F238E27FC236}">
                <a16:creationId xmlns:a16="http://schemas.microsoft.com/office/drawing/2014/main" id="{63A8DB56-0FAC-5F2F-F70A-D5A089BE5513}"/>
              </a:ext>
            </a:extLst>
          </p:cNvPr>
          <p:cNvPicPr>
            <a:picLocks noChangeAspect="1"/>
          </p:cNvPicPr>
          <p:nvPr/>
        </p:nvPicPr>
        <p:blipFill>
          <a:blip r:embed="rId2"/>
          <a:stretch>
            <a:fillRect/>
          </a:stretch>
        </p:blipFill>
        <p:spPr>
          <a:xfrm>
            <a:off x="1309947" y="1770063"/>
            <a:ext cx="8848612" cy="3763962"/>
          </a:xfrm>
          <a:prstGeom prst="rect">
            <a:avLst/>
          </a:prstGeom>
        </p:spPr>
      </p:pic>
    </p:spTree>
    <p:extLst>
      <p:ext uri="{BB962C8B-B14F-4D97-AF65-F5344CB8AC3E}">
        <p14:creationId xmlns:p14="http://schemas.microsoft.com/office/powerpoint/2010/main" val="41814714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Fraunhofer_Master_16-9">
  <a:themeElements>
    <a:clrScheme name="Fraunhofer_Color">
      <a:dk1>
        <a:sysClr val="windowText" lastClr="000000"/>
      </a:dk1>
      <a:lt1>
        <a:sysClr val="window" lastClr="FFFFFF"/>
      </a:lt1>
      <a:dk2>
        <a:srgbClr val="F58220"/>
      </a:dk2>
      <a:lt2>
        <a:srgbClr val="A6BBC8"/>
      </a:lt2>
      <a:accent1>
        <a:srgbClr val="179C7D"/>
      </a:accent1>
      <a:accent2>
        <a:srgbClr val="005B7F"/>
      </a:accent2>
      <a:accent3>
        <a:srgbClr val="A6BBC8"/>
      </a:accent3>
      <a:accent4>
        <a:srgbClr val="008598"/>
      </a:accent4>
      <a:accent5>
        <a:srgbClr val="39C1CD"/>
      </a:accent5>
      <a:accent6>
        <a:srgbClr val="B2D235"/>
      </a:accent6>
      <a:hlink>
        <a:srgbClr val="179C7D"/>
      </a:hlink>
      <a:folHlink>
        <a:srgbClr val="005B7F"/>
      </a:folHlink>
    </a:clrScheme>
    <a:fontScheme name="Fraunhofer_Fonts">
      <a:majorFont>
        <a:latin typeface="Frutiger LT Com 65 Bold"/>
        <a:ea typeface=""/>
        <a:cs typeface=""/>
      </a:majorFont>
      <a:minorFont>
        <a:latin typeface="Frutiger LT Com 45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CCDEE5"/>
        </a:solidFill>
        <a:ln w="9525">
          <a:noFill/>
        </a:ln>
      </a:spPr>
      <a:bodyPr lIns="108000" tIns="108000" rIns="108000" bIns="108000" rtlCol="0" anchor="ctr"/>
      <a:lstStyle>
        <a:defPPr marL="180000" indent="-180000" algn="l">
          <a:lnSpc>
            <a:spcPts val="1960"/>
          </a:lnSpc>
          <a:buClr>
            <a:schemeClr val="accent1"/>
          </a:buClr>
          <a:buFont typeface="Wingdings" panose="05000000000000000000" pitchFamily="2" charset="2"/>
          <a:buChar char="§"/>
          <a:defRPr sz="14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bg2"/>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marL="180000" indent="-180000" algn="l">
          <a:lnSpc>
            <a:spcPts val="1960"/>
          </a:lnSpc>
          <a:buClr>
            <a:schemeClr val="accent1"/>
          </a:buClr>
          <a:buFont typeface="Wingdings" panose="05000000000000000000" pitchFamily="2" charset="2"/>
          <a:buChar char="§"/>
          <a:defRPr sz="1400" dirty="0" smtClean="0"/>
        </a:defPPr>
      </a:lstStyle>
    </a:txDef>
  </a:objectDefaults>
  <a:extraClrSchemeLst/>
  <a:custClrLst>
    <a:custClr>
      <a:srgbClr val="179C7D"/>
    </a:custClr>
    <a:custClr>
      <a:srgbClr val="005B7F"/>
    </a:custClr>
    <a:custClr>
      <a:srgbClr val="A6BBC8"/>
    </a:custClr>
    <a:custClr>
      <a:srgbClr val="F58220"/>
    </a:custClr>
    <a:custClr>
      <a:srgbClr val="FFFFFF"/>
    </a:custClr>
    <a:custClr>
      <a:srgbClr val="337C99"/>
    </a:custClr>
    <a:custClr>
      <a:srgbClr val="669DB2"/>
    </a:custClr>
    <a:custClr>
      <a:srgbClr val="99BDCC"/>
    </a:custClr>
    <a:custClr>
      <a:srgbClr val="CCDEE5"/>
    </a:custClr>
    <a:custClr>
      <a:srgbClr val="E5EEF2"/>
    </a:custClr>
    <a:custClr>
      <a:srgbClr val="1C3F52"/>
    </a:custClr>
    <a:custClr>
      <a:srgbClr val="D3C7AE"/>
    </a:custClr>
    <a:custClr>
      <a:srgbClr val="008598"/>
    </a:custClr>
    <a:custClr>
      <a:srgbClr val="39C1CD"/>
    </a:custClr>
    <a:custClr>
      <a:srgbClr val="B2D235"/>
    </a:custClr>
    <a:custClr>
      <a:srgbClr val="FDB913"/>
    </a:custClr>
    <a:custClr>
      <a:srgbClr val="BB0056"/>
    </a:custClr>
    <a:custClr>
      <a:srgbClr val="7C154D"/>
    </a:custClr>
    <a:custClr>
      <a:srgbClr val="FFFFFF"/>
    </a:custClr>
    <a:custClr>
      <a:srgbClr val="FFFFFF"/>
    </a:custClr>
  </a:custClrLst>
  <a:extLst>
    <a:ext uri="{05A4C25C-085E-4340-85A3-A5531E510DB2}">
      <thm15:themeFamily xmlns:thm15="http://schemas.microsoft.com/office/thememl/2012/main" name="PP_Fraunhofer_Master_16-9_ISI_DE_public.potx" id="{D47CA31D-7D04-4837-AE78-2FD9B6D13DC8}" vid="{00EC367D-CBD7-4DCA-BDCC-BB782D56B50D}"/>
    </a:ext>
  </a:extLst>
</a:theme>
</file>

<file path=ppt/theme/theme2.xml><?xml version="1.0" encoding="utf-8"?>
<a:theme xmlns:a="http://schemas.openxmlformats.org/drawingml/2006/main" name="Office">
  <a:themeElements>
    <a:clrScheme name="Fraunhofer_Color">
      <a:dk1>
        <a:sysClr val="windowText" lastClr="000000"/>
      </a:dk1>
      <a:lt1>
        <a:sysClr val="window" lastClr="FFFFFF"/>
      </a:lt1>
      <a:dk2>
        <a:srgbClr val="F58220"/>
      </a:dk2>
      <a:lt2>
        <a:srgbClr val="A6BBC8"/>
      </a:lt2>
      <a:accent1>
        <a:srgbClr val="179C7D"/>
      </a:accent1>
      <a:accent2>
        <a:srgbClr val="005B7F"/>
      </a:accent2>
      <a:accent3>
        <a:srgbClr val="A6BBC8"/>
      </a:accent3>
      <a:accent4>
        <a:srgbClr val="008598"/>
      </a:accent4>
      <a:accent5>
        <a:srgbClr val="39C1CD"/>
      </a:accent5>
      <a:accent6>
        <a:srgbClr val="B2D235"/>
      </a:accent6>
      <a:hlink>
        <a:srgbClr val="179C7D"/>
      </a:hlink>
      <a:folHlink>
        <a:srgbClr val="005B7F"/>
      </a:folHlink>
    </a:clrScheme>
    <a:fontScheme name="Fraunhofer_Fonts">
      <a:majorFont>
        <a:latin typeface="Frutiger LT Com 65 Bold"/>
        <a:ea typeface=""/>
        <a:cs typeface=""/>
      </a:majorFont>
      <a:minorFont>
        <a:latin typeface="Frutiger LT Com 45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Fraunhofer_Color">
      <a:dk1>
        <a:sysClr val="windowText" lastClr="000000"/>
      </a:dk1>
      <a:lt1>
        <a:sysClr val="window" lastClr="FFFFFF"/>
      </a:lt1>
      <a:dk2>
        <a:srgbClr val="F58220"/>
      </a:dk2>
      <a:lt2>
        <a:srgbClr val="A6BBC8"/>
      </a:lt2>
      <a:accent1>
        <a:srgbClr val="179C7D"/>
      </a:accent1>
      <a:accent2>
        <a:srgbClr val="005B7F"/>
      </a:accent2>
      <a:accent3>
        <a:srgbClr val="A6BBC8"/>
      </a:accent3>
      <a:accent4>
        <a:srgbClr val="008598"/>
      </a:accent4>
      <a:accent5>
        <a:srgbClr val="39C1CD"/>
      </a:accent5>
      <a:accent6>
        <a:srgbClr val="B2D235"/>
      </a:accent6>
      <a:hlink>
        <a:srgbClr val="179C7D"/>
      </a:hlink>
      <a:folHlink>
        <a:srgbClr val="005B7F"/>
      </a:folHlink>
    </a:clrScheme>
    <a:fontScheme name="Fraunhofer_Fonts">
      <a:majorFont>
        <a:latin typeface="Frutiger LT Com 65 Bold"/>
        <a:ea typeface=""/>
        <a:cs typeface=""/>
      </a:majorFont>
      <a:minorFont>
        <a:latin typeface="Frutiger LT Com 45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72C575F93035DC49ACEC4BA479D5C345" ma:contentTypeVersion="2" ma:contentTypeDescription="Ein neues Dokument erstellen." ma:contentTypeScope="" ma:versionID="63167d1e6771e8286c1d51159174c9d2">
  <xsd:schema xmlns:xsd="http://www.w3.org/2001/XMLSchema" xmlns:xs="http://www.w3.org/2001/XMLSchema" xmlns:p="http://schemas.microsoft.com/office/2006/metadata/properties" xmlns:ns2="e85430e1-2a02-464d-9ea0-16ae76420866" targetNamespace="http://schemas.microsoft.com/office/2006/metadata/properties" ma:root="true" ma:fieldsID="58f9840347ac7edb2cf60246186c2118" ns2:_="">
    <xsd:import namespace="e85430e1-2a02-464d-9ea0-16ae76420866"/>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5430e1-2a02-464d-9ea0-16ae7642086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3EE7905-1AE4-483A-8087-5A84576BC5C8}">
  <ds:schemaRefs>
    <ds:schemaRef ds:uri="http://schemas.microsoft.com/sharepoint/v3/contenttype/forms"/>
  </ds:schemaRefs>
</ds:datastoreItem>
</file>

<file path=customXml/itemProps2.xml><?xml version="1.0" encoding="utf-8"?>
<ds:datastoreItem xmlns:ds="http://schemas.openxmlformats.org/officeDocument/2006/customXml" ds:itemID="{EC2C50B6-1067-417A-81FE-D1A41986C17E}">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e85430e1-2a02-464d-9ea0-16ae76420866"/>
    <ds:schemaRef ds:uri="http://www.w3.org/XML/1998/namespace"/>
    <ds:schemaRef ds:uri="http://purl.org/dc/dcmitype/"/>
  </ds:schemaRefs>
</ds:datastoreItem>
</file>

<file path=customXml/itemProps3.xml><?xml version="1.0" encoding="utf-8"?>
<ds:datastoreItem xmlns:ds="http://schemas.openxmlformats.org/officeDocument/2006/customXml" ds:itemID="{A5825797-FA91-4627-AB7A-38637E8A91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5430e1-2a02-464d-9ea0-16ae764208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ECS_ IPR webinar energy efficiency </Template>
  <TotalTime>0</TotalTime>
  <Words>1591</Words>
  <Application>Microsoft Office PowerPoint</Application>
  <PresentationFormat>Breitbild</PresentationFormat>
  <Paragraphs>205</Paragraphs>
  <Slides>15</Slides>
  <Notes>0</Notes>
  <HiddenSlides>0</HiddenSlides>
  <MMClips>0</MMClips>
  <ScaleCrop>false</ScaleCrop>
  <HeadingPairs>
    <vt:vector size="8" baseType="variant">
      <vt:variant>
        <vt:lpstr>Verwendete Schriftarten</vt:lpstr>
      </vt:variant>
      <vt:variant>
        <vt:i4>5</vt:i4>
      </vt:variant>
      <vt:variant>
        <vt:lpstr>Design</vt:lpstr>
      </vt:variant>
      <vt:variant>
        <vt:i4>1</vt:i4>
      </vt:variant>
      <vt:variant>
        <vt:lpstr>Eingebettete OLE-Server</vt:lpstr>
      </vt:variant>
      <vt:variant>
        <vt:i4>1</vt:i4>
      </vt:variant>
      <vt:variant>
        <vt:lpstr>Folientitel</vt:lpstr>
      </vt:variant>
      <vt:variant>
        <vt:i4>15</vt:i4>
      </vt:variant>
    </vt:vector>
  </HeadingPairs>
  <TitlesOfParts>
    <vt:vector size="22" baseType="lpstr">
      <vt:lpstr>Arial</vt:lpstr>
      <vt:lpstr>Frutiger LT Com 45 Light</vt:lpstr>
      <vt:lpstr>Frutiger LT Com 65 Bold</vt:lpstr>
      <vt:lpstr>Frutiger LT Com 75 Black</vt:lpstr>
      <vt:lpstr>Wingdings</vt:lpstr>
      <vt:lpstr>Fraunhofer_Master_16-9</vt:lpstr>
      <vt:lpstr>think-cell Folie</vt:lpstr>
      <vt:lpstr>PowerPoint-Präsentation</vt:lpstr>
      <vt:lpstr>Introduction of the governance/institutional setup for NECPR</vt:lpstr>
      <vt:lpstr>Annex IX: Progress accomplished towards implementing the national policies and measure – Table 1, 3, 5</vt:lpstr>
      <vt:lpstr>Annex IX: Progress accomplished towards implementing the national policies and measure – Table 1, 3, 5</vt:lpstr>
      <vt:lpstr>Annex X: Energy efficiency obligation schemes and alternative measures</vt:lpstr>
      <vt:lpstr>Annex X: Energy efficiency obligation schemes and alternative measures</vt:lpstr>
      <vt:lpstr>Annex X: Energy efficiency obligation schemes and alternative measures</vt:lpstr>
      <vt:lpstr>Annex X: Energy efficiency obligation schemes and alternative measures</vt:lpstr>
      <vt:lpstr>Annex X: Energy efficiency obligation schemes and alternative measures</vt:lpstr>
      <vt:lpstr>Annex X: Energy efficiency obligation schemes and alternative measures</vt:lpstr>
      <vt:lpstr>Annex XI: Information on the energy savings achieved </vt:lpstr>
      <vt:lpstr>Annex XI: Information on the energy savings achieved </vt:lpstr>
      <vt:lpstr>Annex XI: Information on the energy savings achieved</vt:lpstr>
      <vt:lpstr>Annex XI: Information on the energy savings achieved</vt:lpstr>
      <vt:lpstr>PowerPoint-Präsentation</vt:lpstr>
    </vt:vector>
  </TitlesOfParts>
  <Company>Fraunhofer ISI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Reinfandt, Niklas</dc:creator>
  <cp:lastModifiedBy>Reinfandt, Niklas</cp:lastModifiedBy>
  <cp:revision>33</cp:revision>
  <dcterms:created xsi:type="dcterms:W3CDTF">2025-10-23T11:30:02Z</dcterms:created>
  <dcterms:modified xsi:type="dcterms:W3CDTF">2025-11-03T14:37:00Z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0x01010072C575F93035DC49ACEC4BA479D5C345</vt:lpwstr>
  </property>
</Properties>
</file>